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6" r:id="rId2"/>
    <p:sldId id="299" r:id="rId3"/>
    <p:sldId id="304" r:id="rId4"/>
    <p:sldId id="289" r:id="rId5"/>
    <p:sldId id="310" r:id="rId6"/>
    <p:sldId id="303" r:id="rId7"/>
    <p:sldId id="301" r:id="rId8"/>
    <p:sldId id="293" r:id="rId9"/>
    <p:sldId id="294" r:id="rId10"/>
    <p:sldId id="296" r:id="rId11"/>
    <p:sldId id="295" r:id="rId12"/>
    <p:sldId id="305" r:id="rId13"/>
    <p:sldId id="312" r:id="rId14"/>
    <p:sldId id="306" r:id="rId15"/>
    <p:sldId id="308" r:id="rId16"/>
    <p:sldId id="307" r:id="rId17"/>
    <p:sldId id="311" r:id="rId18"/>
    <p:sldId id="297" r:id="rId19"/>
    <p:sldId id="298" r:id="rId20"/>
    <p:sldId id="300" r:id="rId21"/>
    <p:sldId id="309" r:id="rId22"/>
    <p:sldId id="291" r:id="rId23"/>
    <p:sldId id="292" r:id="rId24"/>
    <p:sldId id="270" r:id="rId25"/>
    <p:sldId id="274" r:id="rId26"/>
    <p:sldId id="272" r:id="rId27"/>
    <p:sldId id="288" r:id="rId28"/>
    <p:sldId id="30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87" d="100"/>
          <a:sy n="87" d="100"/>
        </p:scale>
        <p:origin x="3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E13569-D45D-47F6-8420-34E6B8101072}" type="doc">
      <dgm:prSet loTypeId="urn:microsoft.com/office/officeart/2005/8/layout/vProcess5" loCatId="process" qsTypeId="urn:microsoft.com/office/officeart/2005/8/quickstyle/simple5" qsCatId="simple" csTypeId="urn:microsoft.com/office/officeart/2005/8/colors/accent1_1" csCatId="accent1" phldr="1"/>
      <dgm:spPr/>
      <dgm:t>
        <a:bodyPr/>
        <a:lstStyle/>
        <a:p>
          <a:endParaRPr lang="en-IE"/>
        </a:p>
      </dgm:t>
    </dgm:pt>
    <dgm:pt modelId="{08B4476C-245A-4C25-B501-CDF23010007A}">
      <dgm:prSet phldrT="[Text]" custT="1"/>
      <dgm:spPr/>
      <dgm:t>
        <a:bodyPr/>
        <a:lstStyle/>
        <a:p>
          <a:pPr algn="just"/>
          <a:r>
            <a:rPr lang="pt-BR" sz="28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Demand for renewable energy – Solar energy (zero carbon emission)</a:t>
          </a:r>
          <a:endParaRPr lang="en-IE" sz="28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3A29E08-0B23-4EC1-AF83-6A227243E996}" type="parTrans" cxnId="{4E7A9676-E9EA-49A1-8F8F-63023C36786A}">
      <dgm:prSet/>
      <dgm:spPr/>
      <dgm:t>
        <a:bodyPr/>
        <a:lstStyle/>
        <a:p>
          <a:pPr algn="just"/>
          <a:endParaRPr lang="en-IE" sz="16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FA6ECFA-9B04-4422-A189-65291C570FD7}" type="sibTrans" cxnId="{4E7A9676-E9EA-49A1-8F8F-63023C36786A}">
      <dgm:prSet custT="1"/>
      <dgm:spPr/>
      <dgm:t>
        <a:bodyPr/>
        <a:lstStyle/>
        <a:p>
          <a:pPr algn="just"/>
          <a:endParaRPr lang="en-IE" sz="32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DFB7814-CF1D-424D-B487-1E2D5C380233}">
      <dgm:prSet phldrT="[Text]" custT="1"/>
      <dgm:spPr/>
      <dgm:t>
        <a:bodyPr/>
        <a:lstStyle/>
        <a:p>
          <a:pPr algn="just"/>
          <a:r>
            <a:rPr lang="pt-BR" sz="28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Solar air heating systems: low-medium temperature (30 – 90 ºC)</a:t>
          </a:r>
          <a:endParaRPr lang="en-IE" sz="28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29FAF8DB-B1AF-4A88-9ED6-6F106A01A5C7}" type="parTrans" cxnId="{C919A83B-695F-4FB0-9361-3282F3F80029}">
      <dgm:prSet/>
      <dgm:spPr/>
      <dgm:t>
        <a:bodyPr/>
        <a:lstStyle/>
        <a:p>
          <a:pPr algn="just"/>
          <a:endParaRPr lang="en-IE" sz="16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D050744-6DA8-4014-BCF4-D929669C0842}" type="sibTrans" cxnId="{C919A83B-695F-4FB0-9361-3282F3F80029}">
      <dgm:prSet custT="1"/>
      <dgm:spPr/>
      <dgm:t>
        <a:bodyPr/>
        <a:lstStyle/>
        <a:p>
          <a:pPr algn="just"/>
          <a:endParaRPr lang="en-IE" sz="32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D2B0FBE-D21E-4E99-B4DC-2ACE508965B8}">
      <dgm:prSet phldrT="[Text]" custT="1"/>
      <dgm:spPr/>
      <dgm:t>
        <a:bodyPr/>
        <a:lstStyle/>
        <a:p>
          <a:pPr algn="just"/>
          <a:r>
            <a:rPr lang="pt-BR" sz="28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Building integrated systems to be installed on a façade wall</a:t>
          </a:r>
          <a:endParaRPr lang="en-IE" sz="28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65CA28E-2FE9-4EAD-AC9D-F8707C1E7D82}" type="parTrans" cxnId="{676F2CEC-97F6-4653-A112-D15E8ACECCCA}">
      <dgm:prSet/>
      <dgm:spPr/>
      <dgm:t>
        <a:bodyPr/>
        <a:lstStyle/>
        <a:p>
          <a:pPr algn="just"/>
          <a:endParaRPr lang="en-IE" sz="16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706526F9-8A2E-424C-8A16-4C6D7573C785}" type="sibTrans" cxnId="{676F2CEC-97F6-4653-A112-D15E8ACECCCA}">
      <dgm:prSet/>
      <dgm:spPr/>
      <dgm:t>
        <a:bodyPr/>
        <a:lstStyle/>
        <a:p>
          <a:pPr algn="just"/>
          <a:endParaRPr lang="en-IE" sz="1600" b="0" i="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B40270F-F063-43B4-9EDB-6713948242C0}">
      <dgm:prSet phldrT="[Text]" custT="1"/>
      <dgm:spPr/>
      <dgm:t>
        <a:bodyPr/>
        <a:lstStyle/>
        <a:p>
          <a:pPr algn="just"/>
          <a:r>
            <a:rPr lang="pt-BR" sz="28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system of building integrated solar collectors can provide hot air so fossil fuel consumption can be offset</a:t>
          </a:r>
          <a:endParaRPr lang="en-IE" sz="28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282A4F2-C12E-4E36-A7D6-03DC68AF7DD9}" type="parTrans" cxnId="{E9996D8D-E358-4CBE-8EDA-B870D086048F}">
      <dgm:prSet/>
      <dgm:spPr/>
      <dgm:t>
        <a:bodyPr/>
        <a:lstStyle/>
        <a:p>
          <a:pPr algn="just"/>
          <a:endParaRPr lang="en-IE"/>
        </a:p>
      </dgm:t>
    </dgm:pt>
    <dgm:pt modelId="{5AE4FEFB-64C8-4AC8-8536-4AC5C0EFE634}" type="sibTrans" cxnId="{E9996D8D-E358-4CBE-8EDA-B870D086048F}">
      <dgm:prSet/>
      <dgm:spPr/>
      <dgm:t>
        <a:bodyPr/>
        <a:lstStyle/>
        <a:p>
          <a:pPr algn="just"/>
          <a:endParaRPr lang="en-IE"/>
        </a:p>
      </dgm:t>
    </dgm:pt>
    <dgm:pt modelId="{538EDBFC-E755-49C8-A7D2-75D4B3B6DD5B}" type="pres">
      <dgm:prSet presAssocID="{30E13569-D45D-47F6-8420-34E6B8101072}" presName="outerComposite" presStyleCnt="0">
        <dgm:presLayoutVars>
          <dgm:chMax val="5"/>
          <dgm:dir/>
          <dgm:resizeHandles val="exact"/>
        </dgm:presLayoutVars>
      </dgm:prSet>
      <dgm:spPr/>
    </dgm:pt>
    <dgm:pt modelId="{2BC46CAC-308E-4205-A39F-6186A7F340E6}" type="pres">
      <dgm:prSet presAssocID="{30E13569-D45D-47F6-8420-34E6B8101072}" presName="dummyMaxCanvas" presStyleCnt="0">
        <dgm:presLayoutVars/>
      </dgm:prSet>
      <dgm:spPr/>
    </dgm:pt>
    <dgm:pt modelId="{52783558-5C5E-4E81-9518-936FFBCDA7A8}" type="pres">
      <dgm:prSet presAssocID="{30E13569-D45D-47F6-8420-34E6B8101072}" presName="FourNodes_1" presStyleLbl="node1" presStyleIdx="0" presStyleCnt="4" custScaleY="90596">
        <dgm:presLayoutVars>
          <dgm:bulletEnabled val="1"/>
        </dgm:presLayoutVars>
      </dgm:prSet>
      <dgm:spPr/>
    </dgm:pt>
    <dgm:pt modelId="{48AA980D-814D-464E-84B1-B2606E4CC27D}" type="pres">
      <dgm:prSet presAssocID="{30E13569-D45D-47F6-8420-34E6B8101072}" presName="FourNodes_2" presStyleLbl="node1" presStyleIdx="1" presStyleCnt="4" custScaleY="90596">
        <dgm:presLayoutVars>
          <dgm:bulletEnabled val="1"/>
        </dgm:presLayoutVars>
      </dgm:prSet>
      <dgm:spPr/>
    </dgm:pt>
    <dgm:pt modelId="{4F69BC4F-E7E2-4249-AD2E-7279973FF532}" type="pres">
      <dgm:prSet presAssocID="{30E13569-D45D-47F6-8420-34E6B8101072}" presName="FourNodes_3" presStyleLbl="node1" presStyleIdx="2" presStyleCnt="4" custScaleY="90596">
        <dgm:presLayoutVars>
          <dgm:bulletEnabled val="1"/>
        </dgm:presLayoutVars>
      </dgm:prSet>
      <dgm:spPr/>
    </dgm:pt>
    <dgm:pt modelId="{12152D76-34A5-46A4-8432-49569B8A4E04}" type="pres">
      <dgm:prSet presAssocID="{30E13569-D45D-47F6-8420-34E6B8101072}" presName="FourNodes_4" presStyleLbl="node1" presStyleIdx="3" presStyleCnt="4" custScaleY="105695">
        <dgm:presLayoutVars>
          <dgm:bulletEnabled val="1"/>
        </dgm:presLayoutVars>
      </dgm:prSet>
      <dgm:spPr/>
    </dgm:pt>
    <dgm:pt modelId="{D585325C-4E45-4AAB-8FA1-9C4DAEC3628F}" type="pres">
      <dgm:prSet presAssocID="{30E13569-D45D-47F6-8420-34E6B8101072}" presName="FourConn_1-2" presStyleLbl="fgAccFollowNode1" presStyleIdx="0" presStyleCnt="3">
        <dgm:presLayoutVars>
          <dgm:bulletEnabled val="1"/>
        </dgm:presLayoutVars>
      </dgm:prSet>
      <dgm:spPr/>
    </dgm:pt>
    <dgm:pt modelId="{ED54DFE6-C15A-4B9B-BB91-E7F410E85B46}" type="pres">
      <dgm:prSet presAssocID="{30E13569-D45D-47F6-8420-34E6B8101072}" presName="FourConn_2-3" presStyleLbl="fgAccFollowNode1" presStyleIdx="1" presStyleCnt="3">
        <dgm:presLayoutVars>
          <dgm:bulletEnabled val="1"/>
        </dgm:presLayoutVars>
      </dgm:prSet>
      <dgm:spPr/>
    </dgm:pt>
    <dgm:pt modelId="{50F16B0E-80C1-41CB-A379-8DA02B647B9C}" type="pres">
      <dgm:prSet presAssocID="{30E13569-D45D-47F6-8420-34E6B8101072}" presName="FourConn_3-4" presStyleLbl="fgAccFollowNode1" presStyleIdx="2" presStyleCnt="3">
        <dgm:presLayoutVars>
          <dgm:bulletEnabled val="1"/>
        </dgm:presLayoutVars>
      </dgm:prSet>
      <dgm:spPr/>
    </dgm:pt>
    <dgm:pt modelId="{0D74BB91-D935-499D-9C73-C25D9DC9A082}" type="pres">
      <dgm:prSet presAssocID="{30E13569-D45D-47F6-8420-34E6B8101072}" presName="FourNodes_1_text" presStyleLbl="node1" presStyleIdx="3" presStyleCnt="4">
        <dgm:presLayoutVars>
          <dgm:bulletEnabled val="1"/>
        </dgm:presLayoutVars>
      </dgm:prSet>
      <dgm:spPr/>
    </dgm:pt>
    <dgm:pt modelId="{CCF259FE-E872-47D3-AB22-834237E70A28}" type="pres">
      <dgm:prSet presAssocID="{30E13569-D45D-47F6-8420-34E6B8101072}" presName="FourNodes_2_text" presStyleLbl="node1" presStyleIdx="3" presStyleCnt="4">
        <dgm:presLayoutVars>
          <dgm:bulletEnabled val="1"/>
        </dgm:presLayoutVars>
      </dgm:prSet>
      <dgm:spPr/>
    </dgm:pt>
    <dgm:pt modelId="{534B1929-5FB0-4D43-8BD9-8F4586AAEAED}" type="pres">
      <dgm:prSet presAssocID="{30E13569-D45D-47F6-8420-34E6B8101072}" presName="FourNodes_3_text" presStyleLbl="node1" presStyleIdx="3" presStyleCnt="4">
        <dgm:presLayoutVars>
          <dgm:bulletEnabled val="1"/>
        </dgm:presLayoutVars>
      </dgm:prSet>
      <dgm:spPr/>
    </dgm:pt>
    <dgm:pt modelId="{D709A0B0-A3FA-4442-93BE-2E291DEC7DB4}" type="pres">
      <dgm:prSet presAssocID="{30E13569-D45D-47F6-8420-34E6B8101072}" presName="FourNodes_4_text" presStyleLbl="node1" presStyleIdx="3" presStyleCnt="4">
        <dgm:presLayoutVars>
          <dgm:bulletEnabled val="1"/>
        </dgm:presLayoutVars>
      </dgm:prSet>
      <dgm:spPr/>
    </dgm:pt>
  </dgm:ptLst>
  <dgm:cxnLst>
    <dgm:cxn modelId="{B4F1BF22-3F41-4809-9BA0-55B5F519BC0F}" type="presOf" srcId="{08B4476C-245A-4C25-B501-CDF23010007A}" destId="{52783558-5C5E-4E81-9518-936FFBCDA7A8}" srcOrd="0" destOrd="0" presId="urn:microsoft.com/office/officeart/2005/8/layout/vProcess5"/>
    <dgm:cxn modelId="{F8B95024-43BC-4452-9CF6-A8F04BB3CE86}" type="presOf" srcId="{30E13569-D45D-47F6-8420-34E6B8101072}" destId="{538EDBFC-E755-49C8-A7D2-75D4B3B6DD5B}" srcOrd="0" destOrd="0" presId="urn:microsoft.com/office/officeart/2005/8/layout/vProcess5"/>
    <dgm:cxn modelId="{9D164836-5BBF-4C7A-AD8A-D6B0E92CD00B}" type="presOf" srcId="{706526F9-8A2E-424C-8A16-4C6D7573C785}" destId="{50F16B0E-80C1-41CB-A379-8DA02B647B9C}" srcOrd="0" destOrd="0" presId="urn:microsoft.com/office/officeart/2005/8/layout/vProcess5"/>
    <dgm:cxn modelId="{C919A83B-695F-4FB0-9361-3282F3F80029}" srcId="{30E13569-D45D-47F6-8420-34E6B8101072}" destId="{5DFB7814-CF1D-424D-B487-1E2D5C380233}" srcOrd="1" destOrd="0" parTransId="{29FAF8DB-B1AF-4A88-9ED6-6F106A01A5C7}" sibTransId="{5D050744-6DA8-4014-BCF4-D929669C0842}"/>
    <dgm:cxn modelId="{3609344B-AF62-4A34-BBEF-7B3043D54991}" type="presOf" srcId="{8FA6ECFA-9B04-4422-A189-65291C570FD7}" destId="{D585325C-4E45-4AAB-8FA1-9C4DAEC3628F}" srcOrd="0" destOrd="0" presId="urn:microsoft.com/office/officeart/2005/8/layout/vProcess5"/>
    <dgm:cxn modelId="{5B5FA44C-15A4-40D9-93CF-E28AE7E595B9}" type="presOf" srcId="{5DFB7814-CF1D-424D-B487-1E2D5C380233}" destId="{CCF259FE-E872-47D3-AB22-834237E70A28}" srcOrd="1" destOrd="0" presId="urn:microsoft.com/office/officeart/2005/8/layout/vProcess5"/>
    <dgm:cxn modelId="{4E7A9676-E9EA-49A1-8F8F-63023C36786A}" srcId="{30E13569-D45D-47F6-8420-34E6B8101072}" destId="{08B4476C-245A-4C25-B501-CDF23010007A}" srcOrd="0" destOrd="0" parTransId="{83A29E08-0B23-4EC1-AF83-6A227243E996}" sibTransId="{8FA6ECFA-9B04-4422-A189-65291C570FD7}"/>
    <dgm:cxn modelId="{018B047F-4DC6-4C1B-8D60-65DAFB4A9CD3}" type="presOf" srcId="{8B40270F-F063-43B4-9EDB-6713948242C0}" destId="{D709A0B0-A3FA-4442-93BE-2E291DEC7DB4}" srcOrd="1" destOrd="0" presId="urn:microsoft.com/office/officeart/2005/8/layout/vProcess5"/>
    <dgm:cxn modelId="{E9996D8D-E358-4CBE-8EDA-B870D086048F}" srcId="{30E13569-D45D-47F6-8420-34E6B8101072}" destId="{8B40270F-F063-43B4-9EDB-6713948242C0}" srcOrd="3" destOrd="0" parTransId="{A282A4F2-C12E-4E36-A7D6-03DC68AF7DD9}" sibTransId="{5AE4FEFB-64C8-4AC8-8536-4AC5C0EFE634}"/>
    <dgm:cxn modelId="{24C2FAA7-8F02-4C96-977F-D5389E48772C}" type="presOf" srcId="{1D2B0FBE-D21E-4E99-B4DC-2ACE508965B8}" destId="{534B1929-5FB0-4D43-8BD9-8F4586AAEAED}" srcOrd="1" destOrd="0" presId="urn:microsoft.com/office/officeart/2005/8/layout/vProcess5"/>
    <dgm:cxn modelId="{1493A1AF-23CA-45AA-9668-E90466A09FCF}" type="presOf" srcId="{8B40270F-F063-43B4-9EDB-6713948242C0}" destId="{12152D76-34A5-46A4-8432-49569B8A4E04}" srcOrd="0" destOrd="0" presId="urn:microsoft.com/office/officeart/2005/8/layout/vProcess5"/>
    <dgm:cxn modelId="{C007D3B3-FCEA-4EC1-A811-3C3C0F9D888B}" type="presOf" srcId="{08B4476C-245A-4C25-B501-CDF23010007A}" destId="{0D74BB91-D935-499D-9C73-C25D9DC9A082}" srcOrd="1" destOrd="0" presId="urn:microsoft.com/office/officeart/2005/8/layout/vProcess5"/>
    <dgm:cxn modelId="{C0DAD1B7-235B-4DE1-A84E-331F16B73E81}" type="presOf" srcId="{5D050744-6DA8-4014-BCF4-D929669C0842}" destId="{ED54DFE6-C15A-4B9B-BB91-E7F410E85B46}" srcOrd="0" destOrd="0" presId="urn:microsoft.com/office/officeart/2005/8/layout/vProcess5"/>
    <dgm:cxn modelId="{EC342ED6-F785-4F51-826A-634316A3442D}" type="presOf" srcId="{5DFB7814-CF1D-424D-B487-1E2D5C380233}" destId="{48AA980D-814D-464E-84B1-B2606E4CC27D}" srcOrd="0" destOrd="0" presId="urn:microsoft.com/office/officeart/2005/8/layout/vProcess5"/>
    <dgm:cxn modelId="{676F2CEC-97F6-4653-A112-D15E8ACECCCA}" srcId="{30E13569-D45D-47F6-8420-34E6B8101072}" destId="{1D2B0FBE-D21E-4E99-B4DC-2ACE508965B8}" srcOrd="2" destOrd="0" parTransId="{F65CA28E-2FE9-4EAD-AC9D-F8707C1E7D82}" sibTransId="{706526F9-8A2E-424C-8A16-4C6D7573C785}"/>
    <dgm:cxn modelId="{E055D5F4-5C30-4869-8620-9BFACEA4964F}" type="presOf" srcId="{1D2B0FBE-D21E-4E99-B4DC-2ACE508965B8}" destId="{4F69BC4F-E7E2-4249-AD2E-7279973FF532}" srcOrd="0" destOrd="0" presId="urn:microsoft.com/office/officeart/2005/8/layout/vProcess5"/>
    <dgm:cxn modelId="{A2934F7B-4C7C-44DD-B6DD-EFF4DB523645}" type="presParOf" srcId="{538EDBFC-E755-49C8-A7D2-75D4B3B6DD5B}" destId="{2BC46CAC-308E-4205-A39F-6186A7F340E6}" srcOrd="0" destOrd="0" presId="urn:microsoft.com/office/officeart/2005/8/layout/vProcess5"/>
    <dgm:cxn modelId="{064658E9-DE29-44E4-9A18-2B57E46FA962}" type="presParOf" srcId="{538EDBFC-E755-49C8-A7D2-75D4B3B6DD5B}" destId="{52783558-5C5E-4E81-9518-936FFBCDA7A8}" srcOrd="1" destOrd="0" presId="urn:microsoft.com/office/officeart/2005/8/layout/vProcess5"/>
    <dgm:cxn modelId="{60A880CD-0C0A-4DD8-B8F1-04BC300DAF0D}" type="presParOf" srcId="{538EDBFC-E755-49C8-A7D2-75D4B3B6DD5B}" destId="{48AA980D-814D-464E-84B1-B2606E4CC27D}" srcOrd="2" destOrd="0" presId="urn:microsoft.com/office/officeart/2005/8/layout/vProcess5"/>
    <dgm:cxn modelId="{F37D1255-36F9-4E7C-860E-5BDD5591D55E}" type="presParOf" srcId="{538EDBFC-E755-49C8-A7D2-75D4B3B6DD5B}" destId="{4F69BC4F-E7E2-4249-AD2E-7279973FF532}" srcOrd="3" destOrd="0" presId="urn:microsoft.com/office/officeart/2005/8/layout/vProcess5"/>
    <dgm:cxn modelId="{A3FF8B7F-3195-42B6-A379-0FF822FE21A4}" type="presParOf" srcId="{538EDBFC-E755-49C8-A7D2-75D4B3B6DD5B}" destId="{12152D76-34A5-46A4-8432-49569B8A4E04}" srcOrd="4" destOrd="0" presId="urn:microsoft.com/office/officeart/2005/8/layout/vProcess5"/>
    <dgm:cxn modelId="{85BB6B92-F938-4A32-BE9E-06EDC604673F}" type="presParOf" srcId="{538EDBFC-E755-49C8-A7D2-75D4B3B6DD5B}" destId="{D585325C-4E45-4AAB-8FA1-9C4DAEC3628F}" srcOrd="5" destOrd="0" presId="urn:microsoft.com/office/officeart/2005/8/layout/vProcess5"/>
    <dgm:cxn modelId="{D0C5F1C9-6AB4-415B-BBA6-DCA9808C1456}" type="presParOf" srcId="{538EDBFC-E755-49C8-A7D2-75D4B3B6DD5B}" destId="{ED54DFE6-C15A-4B9B-BB91-E7F410E85B46}" srcOrd="6" destOrd="0" presId="urn:microsoft.com/office/officeart/2005/8/layout/vProcess5"/>
    <dgm:cxn modelId="{FAFAF08B-DFA0-4335-8A59-249621765F0B}" type="presParOf" srcId="{538EDBFC-E755-49C8-A7D2-75D4B3B6DD5B}" destId="{50F16B0E-80C1-41CB-A379-8DA02B647B9C}" srcOrd="7" destOrd="0" presId="urn:microsoft.com/office/officeart/2005/8/layout/vProcess5"/>
    <dgm:cxn modelId="{385CEE60-448E-466C-800C-EDF58D27743B}" type="presParOf" srcId="{538EDBFC-E755-49C8-A7D2-75D4B3B6DD5B}" destId="{0D74BB91-D935-499D-9C73-C25D9DC9A082}" srcOrd="8" destOrd="0" presId="urn:microsoft.com/office/officeart/2005/8/layout/vProcess5"/>
    <dgm:cxn modelId="{5D19347E-6F83-46C7-B4FD-78F44592C7C7}" type="presParOf" srcId="{538EDBFC-E755-49C8-A7D2-75D4B3B6DD5B}" destId="{CCF259FE-E872-47D3-AB22-834237E70A28}" srcOrd="9" destOrd="0" presId="urn:microsoft.com/office/officeart/2005/8/layout/vProcess5"/>
    <dgm:cxn modelId="{664293D2-0547-434F-9554-78B375A39E0F}" type="presParOf" srcId="{538EDBFC-E755-49C8-A7D2-75D4B3B6DD5B}" destId="{534B1929-5FB0-4D43-8BD9-8F4586AAEAED}" srcOrd="10" destOrd="0" presId="urn:microsoft.com/office/officeart/2005/8/layout/vProcess5"/>
    <dgm:cxn modelId="{9E97764D-4DD1-4C79-92E8-EED4D8ECA7B1}" type="presParOf" srcId="{538EDBFC-E755-49C8-A7D2-75D4B3B6DD5B}" destId="{D709A0B0-A3FA-4442-93BE-2E291DEC7DB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FEEEDAE-51A1-47B0-82AF-E57E91FCDF08}" type="doc">
      <dgm:prSet loTypeId="urn:microsoft.com/office/officeart/2005/8/layout/list1" loCatId="list" qsTypeId="urn:microsoft.com/office/officeart/2005/8/quickstyle/3d3" qsCatId="3D" csTypeId="urn:microsoft.com/office/officeart/2005/8/colors/accent1_2" csCatId="accent1" phldr="1"/>
      <dgm:spPr/>
      <dgm:t>
        <a:bodyPr/>
        <a:lstStyle/>
        <a:p>
          <a:endParaRPr lang="en-IE"/>
        </a:p>
      </dgm:t>
    </dgm:pt>
    <dgm:pt modelId="{1857AD2C-8534-411C-B279-E71B88662A61}">
      <dgm:prSet phldrT="[Text]" custT="1"/>
      <dgm:spPr/>
      <dgm:t>
        <a:bodyPr/>
        <a:lstStyle/>
        <a:p>
          <a:r>
            <a:rPr lang="pt-BR"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2D vs. 3D Ray Tracing Modelling</a:t>
          </a:r>
          <a:endParaRPr lang="en-IE"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1C3A334-BEFC-45D7-A9CC-C924EC53FE00}" type="parTrans" cxnId="{49EF6089-2546-444F-8CCC-AB0DE3715808}">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429C37AF-CBA4-4C89-B1D8-86D87785D25B}" type="sibTrans" cxnId="{49EF6089-2546-444F-8CCC-AB0DE3715808}">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E273E98-9278-4680-BAB2-8C386B043DBE}">
      <dgm:prSet phldrT="[Text]" custT="1"/>
      <dgm:spPr/>
      <dgm:t>
        <a:bodyPr/>
        <a:lstStyle/>
        <a:p>
          <a:r>
            <a:rPr lang="pt-BR"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CFD Analysis</a:t>
          </a:r>
          <a:endParaRPr lang="en-IE"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FB3FEF4-DE12-41E2-B830-111345BE977B}" type="parTrans" cxnId="{A65B4967-06C9-4F14-8497-576217F99B4D}">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7F1066A3-E1AD-49B6-A921-BE914A0DDE13}" type="sibTrans" cxnId="{A65B4967-06C9-4F14-8497-576217F99B4D}">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7528036-DB40-4D0C-AECD-2209DC10DBCF}">
      <dgm:prSet phldrT="[Text]" custT="1"/>
      <dgm:spPr/>
      <dgm:t>
        <a:bodyPr/>
        <a:lstStyle/>
        <a:p>
          <a:r>
            <a:rPr lang="pt-BR"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 of Multiple Units</a:t>
          </a:r>
          <a:endParaRPr lang="en-IE"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6F8FA599-4001-4D30-AF12-1350E11664A8}" type="parTrans" cxnId="{BB57119C-CB5C-4833-A035-86C55DE2AA08}">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DB7988DF-071D-4BBF-8F66-3E9F5A9C13DC}" type="sibTrans" cxnId="{BB57119C-CB5C-4833-A035-86C55DE2AA08}">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9962FAC7-337F-4B6A-8010-FD1AE21FCD71}">
      <dgm:prSet phldrT="[Text]" custT="1"/>
      <dgm:spPr/>
      <dgm:t>
        <a:bodyPr/>
        <a:lstStyle/>
        <a:p>
          <a:r>
            <a:rPr lang="pt-BR" sz="1800" b="0" dirty="0">
              <a:effectLst/>
              <a:latin typeface="Times New Roman" panose="02020603050405020304" pitchFamily="18" charset="0"/>
              <a:cs typeface="Times New Roman" panose="02020603050405020304" pitchFamily="18" charset="0"/>
            </a:rPr>
            <a:t>Effect of the tertiary section height</a:t>
          </a:r>
          <a:endParaRPr lang="en-IE" sz="1800" b="0" dirty="0">
            <a:effectLst/>
            <a:latin typeface="Times New Roman" panose="02020603050405020304" pitchFamily="18" charset="0"/>
            <a:cs typeface="Times New Roman" panose="02020603050405020304" pitchFamily="18" charset="0"/>
          </a:endParaRPr>
        </a:p>
      </dgm:t>
    </dgm:pt>
    <dgm:pt modelId="{CF210357-A6C9-44E8-B5F6-F157E077176A}" type="parTrans" cxnId="{B7D6C963-B618-460B-BBE6-E067EF24CE5F}">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F3D3C6F-DD11-4D39-B8AC-851E51239425}" type="sibTrans" cxnId="{B7D6C963-B618-460B-BBE6-E067EF24CE5F}">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2E5F02C0-E13A-42D0-9FD4-7F8CB10A4E64}">
      <dgm:prSet phldrT="[Text]" custT="1"/>
      <dgm:spPr/>
      <dgm:t>
        <a:bodyPr/>
        <a:lstStyle/>
        <a:p>
          <a:r>
            <a:rPr lang="pt-BR" sz="1800" dirty="0">
              <a:effectLst/>
              <a:latin typeface="Times New Roman" panose="02020603050405020304" pitchFamily="18" charset="0"/>
              <a:cs typeface="Times New Roman" panose="02020603050405020304" pitchFamily="18" charset="0"/>
            </a:rPr>
            <a:t>Optical and thermal modelling for stacked units</a:t>
          </a:r>
          <a:endParaRPr lang="en-IE" sz="1800" dirty="0">
            <a:effectLst/>
            <a:latin typeface="Times New Roman" panose="02020603050405020304" pitchFamily="18" charset="0"/>
            <a:cs typeface="Times New Roman" panose="02020603050405020304" pitchFamily="18" charset="0"/>
          </a:endParaRPr>
        </a:p>
      </dgm:t>
    </dgm:pt>
    <dgm:pt modelId="{87FE8FC6-065C-49DD-960D-4C6AD47BC1EA}" type="parTrans" cxnId="{14A1D4A9-7D01-478B-B9F1-3E07E15818A6}">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E4DE7562-BFCF-45EA-91FE-1A393A937C83}" type="sibTrans" cxnId="{14A1D4A9-7D01-478B-B9F1-3E07E15818A6}">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5EAD886-6A01-46BA-9452-B27B582B68DC}">
      <dgm:prSet phldrT="[Text]" custT="1"/>
      <dgm:spPr/>
      <dgm:t>
        <a:bodyPr/>
        <a:lstStyle/>
        <a:p>
          <a:r>
            <a:rPr lang="pt-BR" sz="1800" b="0" dirty="0">
              <a:effectLst/>
              <a:latin typeface="Times New Roman" panose="02020603050405020304" pitchFamily="18" charset="0"/>
              <a:cs typeface="Times New Roman" panose="02020603050405020304" pitchFamily="18" charset="0"/>
            </a:rPr>
            <a:t>Effect of the end plates and the system’s length</a:t>
          </a:r>
          <a:endParaRPr lang="en-IE" sz="1800" b="0" dirty="0">
            <a:effectLst/>
            <a:latin typeface="Times New Roman" panose="02020603050405020304" pitchFamily="18" charset="0"/>
            <a:cs typeface="Times New Roman" panose="02020603050405020304" pitchFamily="18" charset="0"/>
          </a:endParaRPr>
        </a:p>
      </dgm:t>
    </dgm:pt>
    <dgm:pt modelId="{164F1E90-8935-41D3-A9C0-5E931AD68E78}" type="parTrans" cxnId="{59AD525F-9CD8-409C-A299-50B31D057998}">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D3BB0B3A-66AD-4E3A-8F0B-BF748D057AD5}" type="sibTrans" cxnId="{59AD525F-9CD8-409C-A299-50B31D057998}">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33887EFD-8E32-4C31-B643-FE9263988CBD}">
      <dgm:prSet phldrT="[Text]" custT="1"/>
      <dgm:spPr/>
      <dgm:t>
        <a:bodyPr/>
        <a:lstStyle/>
        <a:p>
          <a:r>
            <a:rPr lang="pt-BR" sz="1800" b="0" dirty="0">
              <a:effectLst/>
              <a:latin typeface="Times New Roman" panose="02020603050405020304" pitchFamily="18" charset="0"/>
              <a:cs typeface="Times New Roman" panose="02020603050405020304" pitchFamily="18" charset="0"/>
            </a:rPr>
            <a:t>Energy distribution over the absorber surface</a:t>
          </a:r>
          <a:endParaRPr lang="en-IE" sz="1800" b="0" dirty="0">
            <a:effectLst/>
            <a:latin typeface="Times New Roman" panose="02020603050405020304" pitchFamily="18" charset="0"/>
            <a:cs typeface="Times New Roman" panose="02020603050405020304" pitchFamily="18" charset="0"/>
          </a:endParaRPr>
        </a:p>
      </dgm:t>
    </dgm:pt>
    <dgm:pt modelId="{5EFB18C1-4447-4540-9FC7-67E186B334E7}" type="parTrans" cxnId="{1F2E44EE-F051-4DB1-84F5-17FE50D4121E}">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0A539112-F3E5-4C06-BB99-4331E32C886E}" type="sibTrans" cxnId="{1F2E44EE-F051-4DB1-84F5-17FE50D4121E}">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283F33FA-123C-4DD9-B1BA-E37F143FB159}">
      <dgm:prSet phldrT="[Text]" custT="1"/>
      <dgm:spPr/>
      <dgm:t>
        <a:bodyPr/>
        <a:lstStyle/>
        <a:p>
          <a:r>
            <a:rPr lang="pt-BR"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Control System</a:t>
          </a:r>
          <a:endParaRPr lang="en-IE"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40C2409-7649-46E6-8057-5BF088040BFD}" type="parTrans" cxnId="{A3F3217A-183D-4C26-A48D-8B6D6A203E75}">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A961B6F-0706-4F06-843E-3612898FE2AE}" type="sibTrans" cxnId="{A3F3217A-183D-4C26-A48D-8B6D6A203E75}">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C40C8EC-5B82-4A8A-86D7-73D4ADCCE50E}">
      <dgm:prSet phldrT="[Text]" custT="1"/>
      <dgm:spPr/>
      <dgm:t>
        <a:bodyPr/>
        <a:lstStyle/>
        <a:p>
          <a:r>
            <a:rPr lang="pt-BR" sz="1800" dirty="0">
              <a:effectLst/>
              <a:latin typeface="Times New Roman" panose="02020603050405020304" pitchFamily="18" charset="0"/>
              <a:cs typeface="Times New Roman" panose="02020603050405020304" pitchFamily="18" charset="0"/>
            </a:rPr>
            <a:t>Experimental test using two units</a:t>
          </a:r>
          <a:endParaRPr lang="en-IE" sz="1800" dirty="0">
            <a:effectLst/>
            <a:latin typeface="Times New Roman" panose="02020603050405020304" pitchFamily="18" charset="0"/>
            <a:cs typeface="Times New Roman" panose="02020603050405020304" pitchFamily="18" charset="0"/>
          </a:endParaRPr>
        </a:p>
      </dgm:t>
    </dgm:pt>
    <dgm:pt modelId="{07B2850C-BC18-43B7-8EA4-A6BA5465CAA8}" type="parTrans" cxnId="{9DC7E621-4B63-4F03-B402-C5EA419B8AFA}">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6E3C46D0-DADF-4508-B0AF-042B039A365B}" type="sibTrans" cxnId="{9DC7E621-4B63-4F03-B402-C5EA419B8AFA}">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D012C392-53A8-4A28-813D-4A09C26F0E1D}">
      <dgm:prSet phldrT="[Text]" custT="1"/>
      <dgm:spPr/>
      <dgm:t>
        <a:bodyPr/>
        <a:lstStyle/>
        <a:p>
          <a:r>
            <a:rPr lang="pt-BR" sz="1800" b="0" dirty="0">
              <a:effectLst/>
              <a:latin typeface="Times New Roman" panose="02020603050405020304" pitchFamily="18" charset="0"/>
              <a:cs typeface="Times New Roman" panose="02020603050405020304" pitchFamily="18" charset="0"/>
            </a:rPr>
            <a:t>Performance prediction</a:t>
          </a:r>
          <a:endParaRPr lang="en-IE" sz="1800" b="0" dirty="0">
            <a:effectLst/>
            <a:latin typeface="Times New Roman" panose="02020603050405020304" pitchFamily="18" charset="0"/>
            <a:cs typeface="Times New Roman" panose="02020603050405020304" pitchFamily="18" charset="0"/>
          </a:endParaRPr>
        </a:p>
      </dgm:t>
    </dgm:pt>
    <dgm:pt modelId="{5B76E862-D72B-4265-ADD7-6D341CA56F2B}" type="parTrans" cxnId="{8CF0CC9A-0B96-44DD-B5BB-B8BB84B84A73}">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0AA4D52-0CB4-4DC3-A0C0-B348A5D9B018}" type="sibTrans" cxnId="{8CF0CC9A-0B96-44DD-B5BB-B8BB84B84A73}">
      <dgm:prSet/>
      <dgm:spPr/>
      <dgm:t>
        <a:bodyPr/>
        <a:lstStyle/>
        <a:p>
          <a:endParaRPr lang="en-IE"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58678A7-B6BE-4C97-B989-E2A4C2798158}">
      <dgm:prSet phldrT="[Text]" custT="1"/>
      <dgm:spPr/>
      <dgm:t>
        <a:bodyPr/>
        <a:lstStyle/>
        <a:p>
          <a:r>
            <a:rPr lang="en-IE" sz="1800">
              <a:latin typeface="Times New Roman" panose="02020603050405020304" pitchFamily="18" charset="0"/>
              <a:cs typeface="Times New Roman" panose="02020603050405020304" pitchFamily="18" charset="0"/>
            </a:rPr>
            <a:t>Set-point of the outlet air temperature and manipulation of air flow</a:t>
          </a:r>
          <a:endParaRPr lang="en-IE"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0D0BB25B-AE0B-4334-A6E9-588A184EDAA3}" type="parTrans" cxnId="{367D680F-885B-4847-A169-4CE057451C0A}">
      <dgm:prSet/>
      <dgm:spPr/>
      <dgm:t>
        <a:bodyPr/>
        <a:lstStyle/>
        <a:p>
          <a:endParaRPr lang="en-IE">
            <a:latin typeface="Times New Roman" panose="02020603050405020304" pitchFamily="18" charset="0"/>
            <a:cs typeface="Times New Roman" panose="02020603050405020304" pitchFamily="18" charset="0"/>
          </a:endParaRPr>
        </a:p>
      </dgm:t>
    </dgm:pt>
    <dgm:pt modelId="{D3006047-5255-4F6F-948D-8DB5336A22CB}" type="sibTrans" cxnId="{367D680F-885B-4847-A169-4CE057451C0A}">
      <dgm:prSet/>
      <dgm:spPr/>
      <dgm:t>
        <a:bodyPr/>
        <a:lstStyle/>
        <a:p>
          <a:endParaRPr lang="en-IE">
            <a:latin typeface="Times New Roman" panose="02020603050405020304" pitchFamily="18" charset="0"/>
            <a:cs typeface="Times New Roman" panose="02020603050405020304" pitchFamily="18" charset="0"/>
          </a:endParaRPr>
        </a:p>
      </dgm:t>
    </dgm:pt>
    <dgm:pt modelId="{B3EEF349-053B-4ED9-A4E2-5DED33EF7A2A}">
      <dgm:prSet phldrT="[Text]" custT="1"/>
      <dgm:spPr/>
      <dgm:t>
        <a:bodyPr/>
        <a:lstStyle/>
        <a:p>
          <a:r>
            <a:rPr lang="en-IE" sz="1800" dirty="0">
              <a:latin typeface="Times New Roman" panose="02020603050405020304" pitchFamily="18" charset="0"/>
              <a:cs typeface="Times New Roman" panose="02020603050405020304" pitchFamily="18" charset="0"/>
            </a:rPr>
            <a:t>Set-point of the energy and manipulation of air flow</a:t>
          </a:r>
          <a:endParaRPr lang="en-IE"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4760F5F-E94D-4597-B08A-46A3FC0F72A9}" type="parTrans" cxnId="{CB8ADB41-1363-4221-98C2-497BD7406745}">
      <dgm:prSet/>
      <dgm:spPr/>
      <dgm:t>
        <a:bodyPr/>
        <a:lstStyle/>
        <a:p>
          <a:endParaRPr lang="en-IE">
            <a:latin typeface="Times New Roman" panose="02020603050405020304" pitchFamily="18" charset="0"/>
            <a:cs typeface="Times New Roman" panose="02020603050405020304" pitchFamily="18" charset="0"/>
          </a:endParaRPr>
        </a:p>
      </dgm:t>
    </dgm:pt>
    <dgm:pt modelId="{47C0BF76-C484-42C5-ADC1-4936E3EC8B00}" type="sibTrans" cxnId="{CB8ADB41-1363-4221-98C2-497BD7406745}">
      <dgm:prSet/>
      <dgm:spPr/>
      <dgm:t>
        <a:bodyPr/>
        <a:lstStyle/>
        <a:p>
          <a:endParaRPr lang="en-IE">
            <a:latin typeface="Times New Roman" panose="02020603050405020304" pitchFamily="18" charset="0"/>
            <a:cs typeface="Times New Roman" panose="02020603050405020304" pitchFamily="18" charset="0"/>
          </a:endParaRPr>
        </a:p>
      </dgm:t>
    </dgm:pt>
    <dgm:pt modelId="{A487C1E3-F28A-4344-BA73-24CC54026B5C}" type="pres">
      <dgm:prSet presAssocID="{4FEEEDAE-51A1-47B0-82AF-E57E91FCDF08}" presName="linear" presStyleCnt="0">
        <dgm:presLayoutVars>
          <dgm:dir/>
          <dgm:animLvl val="lvl"/>
          <dgm:resizeHandles val="exact"/>
        </dgm:presLayoutVars>
      </dgm:prSet>
      <dgm:spPr/>
    </dgm:pt>
    <dgm:pt modelId="{CF8B3A9F-6CA7-482C-A154-170AD33DE736}" type="pres">
      <dgm:prSet presAssocID="{1857AD2C-8534-411C-B279-E71B88662A61}" presName="parentLin" presStyleCnt="0"/>
      <dgm:spPr/>
    </dgm:pt>
    <dgm:pt modelId="{A1D3554F-342E-4287-B92A-D124EDEE5A1F}" type="pres">
      <dgm:prSet presAssocID="{1857AD2C-8534-411C-B279-E71B88662A61}" presName="parentLeftMargin" presStyleLbl="node1" presStyleIdx="0" presStyleCnt="4"/>
      <dgm:spPr/>
    </dgm:pt>
    <dgm:pt modelId="{D2E00321-5936-48AC-A5FB-1D0A92450E5D}" type="pres">
      <dgm:prSet presAssocID="{1857AD2C-8534-411C-B279-E71B88662A61}" presName="parentText" presStyleLbl="node1" presStyleIdx="0" presStyleCnt="4">
        <dgm:presLayoutVars>
          <dgm:chMax val="0"/>
          <dgm:bulletEnabled val="1"/>
        </dgm:presLayoutVars>
      </dgm:prSet>
      <dgm:spPr/>
    </dgm:pt>
    <dgm:pt modelId="{8FB93498-2FBF-4155-849A-C0346FB7472A}" type="pres">
      <dgm:prSet presAssocID="{1857AD2C-8534-411C-B279-E71B88662A61}" presName="negativeSpace" presStyleCnt="0"/>
      <dgm:spPr/>
    </dgm:pt>
    <dgm:pt modelId="{0D729A11-77BB-43A8-991E-B2CFF59A20DF}" type="pres">
      <dgm:prSet presAssocID="{1857AD2C-8534-411C-B279-E71B88662A61}" presName="childText" presStyleLbl="conFgAcc1" presStyleIdx="0" presStyleCnt="4">
        <dgm:presLayoutVars>
          <dgm:bulletEnabled val="1"/>
        </dgm:presLayoutVars>
      </dgm:prSet>
      <dgm:spPr/>
    </dgm:pt>
    <dgm:pt modelId="{141B76DD-7844-4176-835E-11E99C3882CB}" type="pres">
      <dgm:prSet presAssocID="{429C37AF-CBA4-4C89-B1D8-86D87785D25B}" presName="spaceBetweenRectangles" presStyleCnt="0"/>
      <dgm:spPr/>
    </dgm:pt>
    <dgm:pt modelId="{5F7480ED-8812-4305-A427-3C948B345561}" type="pres">
      <dgm:prSet presAssocID="{AE273E98-9278-4680-BAB2-8C386B043DBE}" presName="parentLin" presStyleCnt="0"/>
      <dgm:spPr/>
    </dgm:pt>
    <dgm:pt modelId="{1384AB0D-140A-4A01-8820-304B3B02C1DE}" type="pres">
      <dgm:prSet presAssocID="{AE273E98-9278-4680-BAB2-8C386B043DBE}" presName="parentLeftMargin" presStyleLbl="node1" presStyleIdx="0" presStyleCnt="4"/>
      <dgm:spPr/>
    </dgm:pt>
    <dgm:pt modelId="{BC6BD05B-57CC-4076-9B31-D6AFAFBD8B65}" type="pres">
      <dgm:prSet presAssocID="{AE273E98-9278-4680-BAB2-8C386B043DBE}" presName="parentText" presStyleLbl="node1" presStyleIdx="1" presStyleCnt="4">
        <dgm:presLayoutVars>
          <dgm:chMax val="0"/>
          <dgm:bulletEnabled val="1"/>
        </dgm:presLayoutVars>
      </dgm:prSet>
      <dgm:spPr/>
    </dgm:pt>
    <dgm:pt modelId="{09D37670-9C5C-4BF0-977C-F6826D0ECD4E}" type="pres">
      <dgm:prSet presAssocID="{AE273E98-9278-4680-BAB2-8C386B043DBE}" presName="negativeSpace" presStyleCnt="0"/>
      <dgm:spPr/>
    </dgm:pt>
    <dgm:pt modelId="{B6FD6A67-BD79-4EC7-91E2-8CA6409EA8DF}" type="pres">
      <dgm:prSet presAssocID="{AE273E98-9278-4680-BAB2-8C386B043DBE}" presName="childText" presStyleLbl="conFgAcc1" presStyleIdx="1" presStyleCnt="4">
        <dgm:presLayoutVars>
          <dgm:bulletEnabled val="1"/>
        </dgm:presLayoutVars>
      </dgm:prSet>
      <dgm:spPr/>
    </dgm:pt>
    <dgm:pt modelId="{1BA9B72E-4774-443D-B643-0F597B03884E}" type="pres">
      <dgm:prSet presAssocID="{7F1066A3-E1AD-49B6-A921-BE914A0DDE13}" presName="spaceBetweenRectangles" presStyleCnt="0"/>
      <dgm:spPr/>
    </dgm:pt>
    <dgm:pt modelId="{5033AFD4-4504-45C0-9B08-080BB9823DE7}" type="pres">
      <dgm:prSet presAssocID="{87528036-DB40-4D0C-AECD-2209DC10DBCF}" presName="parentLin" presStyleCnt="0"/>
      <dgm:spPr/>
    </dgm:pt>
    <dgm:pt modelId="{B5CE5EF1-CF0D-4ACA-887E-FD46FD5F053E}" type="pres">
      <dgm:prSet presAssocID="{87528036-DB40-4D0C-AECD-2209DC10DBCF}" presName="parentLeftMargin" presStyleLbl="node1" presStyleIdx="1" presStyleCnt="4"/>
      <dgm:spPr/>
    </dgm:pt>
    <dgm:pt modelId="{A6CD4FA6-2350-4688-87FC-377C2A4C00E2}" type="pres">
      <dgm:prSet presAssocID="{87528036-DB40-4D0C-AECD-2209DC10DBCF}" presName="parentText" presStyleLbl="node1" presStyleIdx="2" presStyleCnt="4">
        <dgm:presLayoutVars>
          <dgm:chMax val="0"/>
          <dgm:bulletEnabled val="1"/>
        </dgm:presLayoutVars>
      </dgm:prSet>
      <dgm:spPr/>
    </dgm:pt>
    <dgm:pt modelId="{465EAD24-052D-4975-A20B-6C244E958A1E}" type="pres">
      <dgm:prSet presAssocID="{87528036-DB40-4D0C-AECD-2209DC10DBCF}" presName="negativeSpace" presStyleCnt="0"/>
      <dgm:spPr/>
    </dgm:pt>
    <dgm:pt modelId="{DBB8EF51-8711-4904-8A6C-A9C3224510E0}" type="pres">
      <dgm:prSet presAssocID="{87528036-DB40-4D0C-AECD-2209DC10DBCF}" presName="childText" presStyleLbl="conFgAcc1" presStyleIdx="2" presStyleCnt="4">
        <dgm:presLayoutVars>
          <dgm:bulletEnabled val="1"/>
        </dgm:presLayoutVars>
      </dgm:prSet>
      <dgm:spPr/>
    </dgm:pt>
    <dgm:pt modelId="{B5020E75-B28A-49DD-A014-CD92F42C8D7F}" type="pres">
      <dgm:prSet presAssocID="{DB7988DF-071D-4BBF-8F66-3E9F5A9C13DC}" presName="spaceBetweenRectangles" presStyleCnt="0"/>
      <dgm:spPr/>
    </dgm:pt>
    <dgm:pt modelId="{3841E51D-AB9C-47C5-A2CD-82EB3BFA4B8A}" type="pres">
      <dgm:prSet presAssocID="{283F33FA-123C-4DD9-B1BA-E37F143FB159}" presName="parentLin" presStyleCnt="0"/>
      <dgm:spPr/>
    </dgm:pt>
    <dgm:pt modelId="{6BD3C23A-F563-45AE-BB9E-882009C41990}" type="pres">
      <dgm:prSet presAssocID="{283F33FA-123C-4DD9-B1BA-E37F143FB159}" presName="parentLeftMargin" presStyleLbl="node1" presStyleIdx="2" presStyleCnt="4"/>
      <dgm:spPr/>
    </dgm:pt>
    <dgm:pt modelId="{D4356C08-B754-4987-8757-C720C04668F6}" type="pres">
      <dgm:prSet presAssocID="{283F33FA-123C-4DD9-B1BA-E37F143FB159}" presName="parentText" presStyleLbl="node1" presStyleIdx="3" presStyleCnt="4">
        <dgm:presLayoutVars>
          <dgm:chMax val="0"/>
          <dgm:bulletEnabled val="1"/>
        </dgm:presLayoutVars>
      </dgm:prSet>
      <dgm:spPr/>
    </dgm:pt>
    <dgm:pt modelId="{4B35E578-3A09-4ED2-8C45-DB75C9F2F5FD}" type="pres">
      <dgm:prSet presAssocID="{283F33FA-123C-4DD9-B1BA-E37F143FB159}" presName="negativeSpace" presStyleCnt="0"/>
      <dgm:spPr/>
    </dgm:pt>
    <dgm:pt modelId="{BF1C4BAB-0098-44FA-A6BD-A536B4EBAD5C}" type="pres">
      <dgm:prSet presAssocID="{283F33FA-123C-4DD9-B1BA-E37F143FB159}" presName="childText" presStyleLbl="conFgAcc1" presStyleIdx="3" presStyleCnt="4">
        <dgm:presLayoutVars>
          <dgm:bulletEnabled val="1"/>
        </dgm:presLayoutVars>
      </dgm:prSet>
      <dgm:spPr/>
    </dgm:pt>
  </dgm:ptLst>
  <dgm:cxnLst>
    <dgm:cxn modelId="{260CE107-238F-41D2-927A-D54DDF422AC4}" type="presOf" srcId="{AE273E98-9278-4680-BAB2-8C386B043DBE}" destId="{BC6BD05B-57CC-4076-9B31-D6AFAFBD8B65}" srcOrd="1" destOrd="0" presId="urn:microsoft.com/office/officeart/2005/8/layout/list1"/>
    <dgm:cxn modelId="{90B0710A-4782-4470-9DDA-4CC6C5FCE6C1}" type="presOf" srcId="{D012C392-53A8-4A28-813D-4A09C26F0E1D}" destId="{B6FD6A67-BD79-4EC7-91E2-8CA6409EA8DF}" srcOrd="0" destOrd="1" presId="urn:microsoft.com/office/officeart/2005/8/layout/list1"/>
    <dgm:cxn modelId="{367D680F-885B-4847-A169-4CE057451C0A}" srcId="{283F33FA-123C-4DD9-B1BA-E37F143FB159}" destId="{A58678A7-B6BE-4C97-B989-E2A4C2798158}" srcOrd="0" destOrd="0" parTransId="{0D0BB25B-AE0B-4334-A6E9-588A184EDAA3}" sibTransId="{D3006047-5255-4F6F-948D-8DB5336A22CB}"/>
    <dgm:cxn modelId="{C30B0F1C-8E69-4550-B7DC-B3C19641EE97}" type="presOf" srcId="{4FEEEDAE-51A1-47B0-82AF-E57E91FCDF08}" destId="{A487C1E3-F28A-4344-BA73-24CC54026B5C}" srcOrd="0" destOrd="0" presId="urn:microsoft.com/office/officeart/2005/8/layout/list1"/>
    <dgm:cxn modelId="{9DC7E621-4B63-4F03-B402-C5EA419B8AFA}" srcId="{87528036-DB40-4D0C-AECD-2209DC10DBCF}" destId="{1C40C8EC-5B82-4A8A-86D7-73D4ADCCE50E}" srcOrd="1" destOrd="0" parTransId="{07B2850C-BC18-43B7-8EA4-A6BA5465CAA8}" sibTransId="{6E3C46D0-DADF-4508-B0AF-042B039A365B}"/>
    <dgm:cxn modelId="{0499C62B-058B-4E45-96A4-27FD2255F7E8}" type="presOf" srcId="{2E5F02C0-E13A-42D0-9FD4-7F8CB10A4E64}" destId="{DBB8EF51-8711-4904-8A6C-A9C3224510E0}" srcOrd="0" destOrd="0" presId="urn:microsoft.com/office/officeart/2005/8/layout/list1"/>
    <dgm:cxn modelId="{B71BAA3D-A8E1-44CB-97F1-9C43070C6F13}" type="presOf" srcId="{9962FAC7-337F-4B6A-8010-FD1AE21FCD71}" destId="{B6FD6A67-BD79-4EC7-91E2-8CA6409EA8DF}" srcOrd="0" destOrd="0" presId="urn:microsoft.com/office/officeart/2005/8/layout/list1"/>
    <dgm:cxn modelId="{59AD525F-9CD8-409C-A299-50B31D057998}" srcId="{1857AD2C-8534-411C-B279-E71B88662A61}" destId="{C5EAD886-6A01-46BA-9452-B27B582B68DC}" srcOrd="0" destOrd="0" parTransId="{164F1E90-8935-41D3-A9C0-5E931AD68E78}" sibTransId="{D3BB0B3A-66AD-4E3A-8F0B-BF748D057AD5}"/>
    <dgm:cxn modelId="{CB8ADB41-1363-4221-98C2-497BD7406745}" srcId="{283F33FA-123C-4DD9-B1BA-E37F143FB159}" destId="{B3EEF349-053B-4ED9-A4E2-5DED33EF7A2A}" srcOrd="1" destOrd="0" parTransId="{14760F5F-E94D-4597-B08A-46A3FC0F72A9}" sibTransId="{47C0BF76-C484-42C5-ADC1-4936E3EC8B00}"/>
    <dgm:cxn modelId="{B96F9A43-DF60-4A94-8E68-30B740F82FE1}" type="presOf" srcId="{1857AD2C-8534-411C-B279-E71B88662A61}" destId="{D2E00321-5936-48AC-A5FB-1D0A92450E5D}" srcOrd="1" destOrd="0" presId="urn:microsoft.com/office/officeart/2005/8/layout/list1"/>
    <dgm:cxn modelId="{B7D6C963-B618-460B-BBE6-E067EF24CE5F}" srcId="{AE273E98-9278-4680-BAB2-8C386B043DBE}" destId="{9962FAC7-337F-4B6A-8010-FD1AE21FCD71}" srcOrd="0" destOrd="0" parTransId="{CF210357-A6C9-44E8-B5F6-F157E077176A}" sibTransId="{8F3D3C6F-DD11-4D39-B8AC-851E51239425}"/>
    <dgm:cxn modelId="{630E9764-B576-4AC5-BA70-3694B9D23244}" type="presOf" srcId="{C5EAD886-6A01-46BA-9452-B27B582B68DC}" destId="{0D729A11-77BB-43A8-991E-B2CFF59A20DF}" srcOrd="0" destOrd="0" presId="urn:microsoft.com/office/officeart/2005/8/layout/list1"/>
    <dgm:cxn modelId="{A65B4967-06C9-4F14-8497-576217F99B4D}" srcId="{4FEEEDAE-51A1-47B0-82AF-E57E91FCDF08}" destId="{AE273E98-9278-4680-BAB2-8C386B043DBE}" srcOrd="1" destOrd="0" parTransId="{1FB3FEF4-DE12-41E2-B830-111345BE977B}" sibTransId="{7F1066A3-E1AD-49B6-A921-BE914A0DDE13}"/>
    <dgm:cxn modelId="{02C3FD70-4447-412E-A6D2-F2655279BC23}" type="presOf" srcId="{B3EEF349-053B-4ED9-A4E2-5DED33EF7A2A}" destId="{BF1C4BAB-0098-44FA-A6BD-A536B4EBAD5C}" srcOrd="0" destOrd="1" presId="urn:microsoft.com/office/officeart/2005/8/layout/list1"/>
    <dgm:cxn modelId="{A3F3217A-183D-4C26-A48D-8B6D6A203E75}" srcId="{4FEEEDAE-51A1-47B0-82AF-E57E91FCDF08}" destId="{283F33FA-123C-4DD9-B1BA-E37F143FB159}" srcOrd="3" destOrd="0" parTransId="{840C2409-7649-46E6-8057-5BF088040BFD}" sibTransId="{5A961B6F-0706-4F06-843E-3612898FE2AE}"/>
    <dgm:cxn modelId="{9212CE83-CF58-42CE-9120-0AE991F7829A}" type="presOf" srcId="{1C40C8EC-5B82-4A8A-86D7-73D4ADCCE50E}" destId="{DBB8EF51-8711-4904-8A6C-A9C3224510E0}" srcOrd="0" destOrd="1" presId="urn:microsoft.com/office/officeart/2005/8/layout/list1"/>
    <dgm:cxn modelId="{49EF6089-2546-444F-8CCC-AB0DE3715808}" srcId="{4FEEEDAE-51A1-47B0-82AF-E57E91FCDF08}" destId="{1857AD2C-8534-411C-B279-E71B88662A61}" srcOrd="0" destOrd="0" parTransId="{C1C3A334-BEFC-45D7-A9CC-C924EC53FE00}" sibTransId="{429C37AF-CBA4-4C89-B1D8-86D87785D25B}"/>
    <dgm:cxn modelId="{76A07191-ACF5-40F6-8D14-E2707F657B30}" type="presOf" srcId="{1857AD2C-8534-411C-B279-E71B88662A61}" destId="{A1D3554F-342E-4287-B92A-D124EDEE5A1F}" srcOrd="0" destOrd="0" presId="urn:microsoft.com/office/officeart/2005/8/layout/list1"/>
    <dgm:cxn modelId="{8CF0CC9A-0B96-44DD-B5BB-B8BB84B84A73}" srcId="{AE273E98-9278-4680-BAB2-8C386B043DBE}" destId="{D012C392-53A8-4A28-813D-4A09C26F0E1D}" srcOrd="1" destOrd="0" parTransId="{5B76E862-D72B-4265-ADD7-6D341CA56F2B}" sibTransId="{80AA4D52-0CB4-4DC3-A0C0-B348A5D9B018}"/>
    <dgm:cxn modelId="{BB57119C-CB5C-4833-A035-86C55DE2AA08}" srcId="{4FEEEDAE-51A1-47B0-82AF-E57E91FCDF08}" destId="{87528036-DB40-4D0C-AECD-2209DC10DBCF}" srcOrd="2" destOrd="0" parTransId="{6F8FA599-4001-4D30-AF12-1350E11664A8}" sibTransId="{DB7988DF-071D-4BBF-8F66-3E9F5A9C13DC}"/>
    <dgm:cxn modelId="{14A1D4A9-7D01-478B-B9F1-3E07E15818A6}" srcId="{87528036-DB40-4D0C-AECD-2209DC10DBCF}" destId="{2E5F02C0-E13A-42D0-9FD4-7F8CB10A4E64}" srcOrd="0" destOrd="0" parTransId="{87FE8FC6-065C-49DD-960D-4C6AD47BC1EA}" sibTransId="{E4DE7562-BFCF-45EA-91FE-1A393A937C83}"/>
    <dgm:cxn modelId="{E381C6B8-F85E-40E5-BCFD-F8F038AEB04D}" type="presOf" srcId="{33887EFD-8E32-4C31-B643-FE9263988CBD}" destId="{0D729A11-77BB-43A8-991E-B2CFF59A20DF}" srcOrd="0" destOrd="1" presId="urn:microsoft.com/office/officeart/2005/8/layout/list1"/>
    <dgm:cxn modelId="{73D270C9-5987-4014-BBBD-12AF08902D47}" type="presOf" srcId="{A58678A7-B6BE-4C97-B989-E2A4C2798158}" destId="{BF1C4BAB-0098-44FA-A6BD-A536B4EBAD5C}" srcOrd="0" destOrd="0" presId="urn:microsoft.com/office/officeart/2005/8/layout/list1"/>
    <dgm:cxn modelId="{CD1AD8CB-45DD-4FD2-A4EA-669CF6D9FDAE}" type="presOf" srcId="{283F33FA-123C-4DD9-B1BA-E37F143FB159}" destId="{6BD3C23A-F563-45AE-BB9E-882009C41990}" srcOrd="0" destOrd="0" presId="urn:microsoft.com/office/officeart/2005/8/layout/list1"/>
    <dgm:cxn modelId="{94ED2DDD-2009-4584-BE2B-D82D5AD1AE5F}" type="presOf" srcId="{283F33FA-123C-4DD9-B1BA-E37F143FB159}" destId="{D4356C08-B754-4987-8757-C720C04668F6}" srcOrd="1" destOrd="0" presId="urn:microsoft.com/office/officeart/2005/8/layout/list1"/>
    <dgm:cxn modelId="{26E171DD-3B4E-40B9-A245-5AD3A1633EE0}" type="presOf" srcId="{87528036-DB40-4D0C-AECD-2209DC10DBCF}" destId="{B5CE5EF1-CF0D-4ACA-887E-FD46FD5F053E}" srcOrd="0" destOrd="0" presId="urn:microsoft.com/office/officeart/2005/8/layout/list1"/>
    <dgm:cxn modelId="{1F2E44EE-F051-4DB1-84F5-17FE50D4121E}" srcId="{1857AD2C-8534-411C-B279-E71B88662A61}" destId="{33887EFD-8E32-4C31-B643-FE9263988CBD}" srcOrd="1" destOrd="0" parTransId="{5EFB18C1-4447-4540-9FC7-67E186B334E7}" sibTransId="{0A539112-F3E5-4C06-BB99-4331E32C886E}"/>
    <dgm:cxn modelId="{64A93BF3-71F7-42BA-A834-D9C5EAEF32CB}" type="presOf" srcId="{AE273E98-9278-4680-BAB2-8C386B043DBE}" destId="{1384AB0D-140A-4A01-8820-304B3B02C1DE}" srcOrd="0" destOrd="0" presId="urn:microsoft.com/office/officeart/2005/8/layout/list1"/>
    <dgm:cxn modelId="{781853FE-5398-4C0F-BD3C-25BDA071F7AC}" type="presOf" srcId="{87528036-DB40-4D0C-AECD-2209DC10DBCF}" destId="{A6CD4FA6-2350-4688-87FC-377C2A4C00E2}" srcOrd="1" destOrd="0" presId="urn:microsoft.com/office/officeart/2005/8/layout/list1"/>
    <dgm:cxn modelId="{602E6385-6E49-4140-B58D-0941590C2897}" type="presParOf" srcId="{A487C1E3-F28A-4344-BA73-24CC54026B5C}" destId="{CF8B3A9F-6CA7-482C-A154-170AD33DE736}" srcOrd="0" destOrd="0" presId="urn:microsoft.com/office/officeart/2005/8/layout/list1"/>
    <dgm:cxn modelId="{6DED6C57-1DD0-45C7-8709-F8247DA67CD9}" type="presParOf" srcId="{CF8B3A9F-6CA7-482C-A154-170AD33DE736}" destId="{A1D3554F-342E-4287-B92A-D124EDEE5A1F}" srcOrd="0" destOrd="0" presId="urn:microsoft.com/office/officeart/2005/8/layout/list1"/>
    <dgm:cxn modelId="{B579AFEE-BDC1-4D90-9938-F2A67EEEAA30}" type="presParOf" srcId="{CF8B3A9F-6CA7-482C-A154-170AD33DE736}" destId="{D2E00321-5936-48AC-A5FB-1D0A92450E5D}" srcOrd="1" destOrd="0" presId="urn:microsoft.com/office/officeart/2005/8/layout/list1"/>
    <dgm:cxn modelId="{C9C4B33E-7C6D-416B-AF47-14B891E2125F}" type="presParOf" srcId="{A487C1E3-F28A-4344-BA73-24CC54026B5C}" destId="{8FB93498-2FBF-4155-849A-C0346FB7472A}" srcOrd="1" destOrd="0" presId="urn:microsoft.com/office/officeart/2005/8/layout/list1"/>
    <dgm:cxn modelId="{9B04796F-51F6-40D2-AE15-F9CCC79B7FF6}" type="presParOf" srcId="{A487C1E3-F28A-4344-BA73-24CC54026B5C}" destId="{0D729A11-77BB-43A8-991E-B2CFF59A20DF}" srcOrd="2" destOrd="0" presId="urn:microsoft.com/office/officeart/2005/8/layout/list1"/>
    <dgm:cxn modelId="{B1F83654-350C-4BFF-9683-ADB9C99A9C5B}" type="presParOf" srcId="{A487C1E3-F28A-4344-BA73-24CC54026B5C}" destId="{141B76DD-7844-4176-835E-11E99C3882CB}" srcOrd="3" destOrd="0" presId="urn:microsoft.com/office/officeart/2005/8/layout/list1"/>
    <dgm:cxn modelId="{7C204FE2-3B06-48A6-A0CB-FD5BD22D699F}" type="presParOf" srcId="{A487C1E3-F28A-4344-BA73-24CC54026B5C}" destId="{5F7480ED-8812-4305-A427-3C948B345561}" srcOrd="4" destOrd="0" presId="urn:microsoft.com/office/officeart/2005/8/layout/list1"/>
    <dgm:cxn modelId="{A35A98F9-812C-495E-B54D-014BB9848BD3}" type="presParOf" srcId="{5F7480ED-8812-4305-A427-3C948B345561}" destId="{1384AB0D-140A-4A01-8820-304B3B02C1DE}" srcOrd="0" destOrd="0" presId="urn:microsoft.com/office/officeart/2005/8/layout/list1"/>
    <dgm:cxn modelId="{0878A67C-EBAD-48A4-BEC6-C68A308A1ACE}" type="presParOf" srcId="{5F7480ED-8812-4305-A427-3C948B345561}" destId="{BC6BD05B-57CC-4076-9B31-D6AFAFBD8B65}" srcOrd="1" destOrd="0" presId="urn:microsoft.com/office/officeart/2005/8/layout/list1"/>
    <dgm:cxn modelId="{DE89AB88-4FE7-428C-A6BB-12E448220A34}" type="presParOf" srcId="{A487C1E3-F28A-4344-BA73-24CC54026B5C}" destId="{09D37670-9C5C-4BF0-977C-F6826D0ECD4E}" srcOrd="5" destOrd="0" presId="urn:microsoft.com/office/officeart/2005/8/layout/list1"/>
    <dgm:cxn modelId="{42CAC2B7-C52E-4CF6-A146-07474641B716}" type="presParOf" srcId="{A487C1E3-F28A-4344-BA73-24CC54026B5C}" destId="{B6FD6A67-BD79-4EC7-91E2-8CA6409EA8DF}" srcOrd="6" destOrd="0" presId="urn:microsoft.com/office/officeart/2005/8/layout/list1"/>
    <dgm:cxn modelId="{B495AF4A-7A2F-4BB6-9B48-EF5E9ED3FCFB}" type="presParOf" srcId="{A487C1E3-F28A-4344-BA73-24CC54026B5C}" destId="{1BA9B72E-4774-443D-B643-0F597B03884E}" srcOrd="7" destOrd="0" presId="urn:microsoft.com/office/officeart/2005/8/layout/list1"/>
    <dgm:cxn modelId="{900C3B4A-4ADB-42B4-9572-DBB9EFDF66CD}" type="presParOf" srcId="{A487C1E3-F28A-4344-BA73-24CC54026B5C}" destId="{5033AFD4-4504-45C0-9B08-080BB9823DE7}" srcOrd="8" destOrd="0" presId="urn:microsoft.com/office/officeart/2005/8/layout/list1"/>
    <dgm:cxn modelId="{E2B2FAF4-5B17-4D74-BB23-82199B3DCAE5}" type="presParOf" srcId="{5033AFD4-4504-45C0-9B08-080BB9823DE7}" destId="{B5CE5EF1-CF0D-4ACA-887E-FD46FD5F053E}" srcOrd="0" destOrd="0" presId="urn:microsoft.com/office/officeart/2005/8/layout/list1"/>
    <dgm:cxn modelId="{82D72E65-E135-45BA-8925-E5DC3D5F99E6}" type="presParOf" srcId="{5033AFD4-4504-45C0-9B08-080BB9823DE7}" destId="{A6CD4FA6-2350-4688-87FC-377C2A4C00E2}" srcOrd="1" destOrd="0" presId="urn:microsoft.com/office/officeart/2005/8/layout/list1"/>
    <dgm:cxn modelId="{F7A52218-04EB-4345-807B-84E45D0A67AE}" type="presParOf" srcId="{A487C1E3-F28A-4344-BA73-24CC54026B5C}" destId="{465EAD24-052D-4975-A20B-6C244E958A1E}" srcOrd="9" destOrd="0" presId="urn:microsoft.com/office/officeart/2005/8/layout/list1"/>
    <dgm:cxn modelId="{CCBBCAB7-71D3-44D4-A410-D2DA145B58B5}" type="presParOf" srcId="{A487C1E3-F28A-4344-BA73-24CC54026B5C}" destId="{DBB8EF51-8711-4904-8A6C-A9C3224510E0}" srcOrd="10" destOrd="0" presId="urn:microsoft.com/office/officeart/2005/8/layout/list1"/>
    <dgm:cxn modelId="{F370C264-99D0-4E57-9FEA-1260744742A4}" type="presParOf" srcId="{A487C1E3-F28A-4344-BA73-24CC54026B5C}" destId="{B5020E75-B28A-49DD-A014-CD92F42C8D7F}" srcOrd="11" destOrd="0" presId="urn:microsoft.com/office/officeart/2005/8/layout/list1"/>
    <dgm:cxn modelId="{2D6BED8D-F72C-4FC5-8998-36F79B468AC2}" type="presParOf" srcId="{A487C1E3-F28A-4344-BA73-24CC54026B5C}" destId="{3841E51D-AB9C-47C5-A2CD-82EB3BFA4B8A}" srcOrd="12" destOrd="0" presId="urn:microsoft.com/office/officeart/2005/8/layout/list1"/>
    <dgm:cxn modelId="{545A4DE3-331D-4F3E-B95B-4C7FA8878359}" type="presParOf" srcId="{3841E51D-AB9C-47C5-A2CD-82EB3BFA4B8A}" destId="{6BD3C23A-F563-45AE-BB9E-882009C41990}" srcOrd="0" destOrd="0" presId="urn:microsoft.com/office/officeart/2005/8/layout/list1"/>
    <dgm:cxn modelId="{8A14F5DD-DBD4-4280-B496-BC69CE5EA710}" type="presParOf" srcId="{3841E51D-AB9C-47C5-A2CD-82EB3BFA4B8A}" destId="{D4356C08-B754-4987-8757-C720C04668F6}" srcOrd="1" destOrd="0" presId="urn:microsoft.com/office/officeart/2005/8/layout/list1"/>
    <dgm:cxn modelId="{D6C217DA-825B-4EAC-A16D-6D32CAFBB041}" type="presParOf" srcId="{A487C1E3-F28A-4344-BA73-24CC54026B5C}" destId="{4B35E578-3A09-4ED2-8C45-DB75C9F2F5FD}" srcOrd="13" destOrd="0" presId="urn:microsoft.com/office/officeart/2005/8/layout/list1"/>
    <dgm:cxn modelId="{3F33F5BA-C3BF-49F5-A787-EE24CDBA1B40}" type="presParOf" srcId="{A487C1E3-F28A-4344-BA73-24CC54026B5C}" destId="{BF1C4BAB-0098-44FA-A6BD-A536B4EBAD5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5CDF7E6-2EAA-4FFA-8F9A-23A81BAA4227}"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IE"/>
        </a:p>
      </dgm:t>
    </dgm:pt>
    <dgm:pt modelId="{1C5E70AD-EF11-40CA-B546-34AB6DE43FA7}">
      <dgm:prSet phldrT="[Text]" custT="1"/>
      <dgm:spPr/>
      <dgm:t>
        <a:bodyPr/>
        <a:lstStyle/>
        <a:p>
          <a:r>
            <a:rPr lang="en-IE" sz="2400" dirty="0">
              <a:latin typeface="Times New Roman" panose="02020603050405020304" pitchFamily="18" charset="0"/>
              <a:cs typeface="Times New Roman" panose="02020603050405020304" pitchFamily="18" charset="0"/>
            </a:rPr>
            <a:t>Drying of food/beverage products using low temperature;</a:t>
          </a:r>
        </a:p>
      </dgm:t>
    </dgm:pt>
    <dgm:pt modelId="{E62597A5-6A4F-4C1A-A843-C28AF6DFAF03}" type="parTrans" cxnId="{F1B11586-E495-4F05-AD3C-91FA5C1DC0C1}">
      <dgm:prSet/>
      <dgm:spPr/>
      <dgm:t>
        <a:bodyPr/>
        <a:lstStyle/>
        <a:p>
          <a:endParaRPr lang="en-IE">
            <a:latin typeface="Times New Roman" panose="02020603050405020304" pitchFamily="18" charset="0"/>
            <a:cs typeface="Times New Roman" panose="02020603050405020304" pitchFamily="18" charset="0"/>
          </a:endParaRPr>
        </a:p>
      </dgm:t>
    </dgm:pt>
    <dgm:pt modelId="{1578DD44-84F2-48A9-AFF9-DE09BA7EE2A0}" type="sibTrans" cxnId="{F1B11586-E495-4F05-AD3C-91FA5C1DC0C1}">
      <dgm:prSet/>
      <dgm:spPr/>
      <dgm:t>
        <a:bodyPr/>
        <a:lstStyle/>
        <a:p>
          <a:endParaRPr lang="en-IE">
            <a:latin typeface="Times New Roman" panose="02020603050405020304" pitchFamily="18" charset="0"/>
            <a:cs typeface="Times New Roman" panose="02020603050405020304" pitchFamily="18" charset="0"/>
          </a:endParaRPr>
        </a:p>
      </dgm:t>
    </dgm:pt>
    <dgm:pt modelId="{846EFF11-AC3E-402E-A7A9-EA4AD8BB8EF8}">
      <dgm:prSet phldrT="[Text]" custT="1"/>
      <dgm:spPr/>
      <dgm:t>
        <a:bodyPr/>
        <a:lstStyle/>
        <a:p>
          <a:r>
            <a:rPr lang="en-IE" sz="2400" dirty="0">
              <a:latin typeface="Times New Roman" panose="02020603050405020304" pitchFamily="18" charset="0"/>
              <a:cs typeface="Times New Roman" panose="02020603050405020304" pitchFamily="18" charset="0"/>
            </a:rPr>
            <a:t>Assembly of solar collectors to the application;</a:t>
          </a:r>
        </a:p>
      </dgm:t>
    </dgm:pt>
    <dgm:pt modelId="{92532E98-5ED4-45A0-99EF-147E8E02ECC9}" type="parTrans" cxnId="{7E46835D-6BBF-4EC3-9DEB-794C182DC815}">
      <dgm:prSet/>
      <dgm:spPr/>
      <dgm:t>
        <a:bodyPr/>
        <a:lstStyle/>
        <a:p>
          <a:endParaRPr lang="en-IE">
            <a:latin typeface="Times New Roman" panose="02020603050405020304" pitchFamily="18" charset="0"/>
            <a:cs typeface="Times New Roman" panose="02020603050405020304" pitchFamily="18" charset="0"/>
          </a:endParaRPr>
        </a:p>
      </dgm:t>
    </dgm:pt>
    <dgm:pt modelId="{22CD4377-97C3-4648-9E06-40C089F1CBCD}" type="sibTrans" cxnId="{7E46835D-6BBF-4EC3-9DEB-794C182DC815}">
      <dgm:prSet/>
      <dgm:spPr/>
      <dgm:t>
        <a:bodyPr/>
        <a:lstStyle/>
        <a:p>
          <a:endParaRPr lang="en-IE">
            <a:latin typeface="Times New Roman" panose="02020603050405020304" pitchFamily="18" charset="0"/>
            <a:cs typeface="Times New Roman" panose="02020603050405020304" pitchFamily="18" charset="0"/>
          </a:endParaRPr>
        </a:p>
      </dgm:t>
    </dgm:pt>
    <dgm:pt modelId="{C134BE0E-ECCA-4399-A318-375C8BD9EC2C}">
      <dgm:prSet phldrT="[Text]" custT="1"/>
      <dgm:spPr/>
      <dgm:t>
        <a:bodyPr/>
        <a:lstStyle/>
        <a:p>
          <a:r>
            <a:rPr lang="en-IE" sz="2400" dirty="0">
              <a:latin typeface="Times New Roman" panose="02020603050405020304" pitchFamily="18" charset="0"/>
              <a:cs typeface="Times New Roman" panose="02020603050405020304" pitchFamily="18" charset="0"/>
            </a:rPr>
            <a:t>Save energy to heat air from the traditional way;</a:t>
          </a:r>
        </a:p>
      </dgm:t>
    </dgm:pt>
    <dgm:pt modelId="{AF9B3B1E-9EA3-4425-9769-5D33F0B754F4}" type="parTrans" cxnId="{5E20AC37-4B55-4131-A293-A91DF4A60233}">
      <dgm:prSet/>
      <dgm:spPr/>
      <dgm:t>
        <a:bodyPr/>
        <a:lstStyle/>
        <a:p>
          <a:endParaRPr lang="en-IE">
            <a:latin typeface="Times New Roman" panose="02020603050405020304" pitchFamily="18" charset="0"/>
            <a:cs typeface="Times New Roman" panose="02020603050405020304" pitchFamily="18" charset="0"/>
          </a:endParaRPr>
        </a:p>
      </dgm:t>
    </dgm:pt>
    <dgm:pt modelId="{14652ACA-BF28-4F1E-BBF5-69256855AB16}" type="sibTrans" cxnId="{5E20AC37-4B55-4131-A293-A91DF4A60233}">
      <dgm:prSet/>
      <dgm:spPr/>
      <dgm:t>
        <a:bodyPr/>
        <a:lstStyle/>
        <a:p>
          <a:endParaRPr lang="en-IE">
            <a:latin typeface="Times New Roman" panose="02020603050405020304" pitchFamily="18" charset="0"/>
            <a:cs typeface="Times New Roman" panose="02020603050405020304" pitchFamily="18" charset="0"/>
          </a:endParaRPr>
        </a:p>
      </dgm:t>
    </dgm:pt>
    <dgm:pt modelId="{D8E99CDA-7210-4F48-B1E4-FE85E98D2738}">
      <dgm:prSet phldrT="[Text]" custT="1"/>
      <dgm:spPr/>
      <dgm:t>
        <a:bodyPr/>
        <a:lstStyle/>
        <a:p>
          <a:r>
            <a:rPr lang="en-IE" sz="2400" dirty="0">
              <a:latin typeface="Times New Roman" panose="02020603050405020304" pitchFamily="18" charset="0"/>
              <a:cs typeface="Times New Roman" panose="02020603050405020304" pitchFamily="18" charset="0"/>
            </a:rPr>
            <a:t>Temperature range: 30 – 90 </a:t>
          </a:r>
          <a:r>
            <a:rPr lang="en-IE" sz="2400" baseline="30000" dirty="0" err="1">
              <a:latin typeface="Times New Roman" panose="02020603050405020304" pitchFamily="18" charset="0"/>
              <a:cs typeface="Times New Roman" panose="02020603050405020304" pitchFamily="18" charset="0"/>
            </a:rPr>
            <a:t>o</a:t>
          </a:r>
          <a:r>
            <a:rPr lang="en-IE" sz="2400" dirty="0" err="1">
              <a:latin typeface="Times New Roman" panose="02020603050405020304" pitchFamily="18" charset="0"/>
              <a:cs typeface="Times New Roman" panose="02020603050405020304" pitchFamily="18" charset="0"/>
            </a:rPr>
            <a:t>C</a:t>
          </a:r>
          <a:r>
            <a:rPr lang="en-IE" sz="2400" dirty="0">
              <a:latin typeface="Times New Roman" panose="02020603050405020304" pitchFamily="18" charset="0"/>
              <a:cs typeface="Times New Roman" panose="02020603050405020304" pitchFamily="18" charset="0"/>
            </a:rPr>
            <a:t> (IRENA, 2015)</a:t>
          </a:r>
        </a:p>
      </dgm:t>
    </dgm:pt>
    <dgm:pt modelId="{D64B0DEB-F396-46B9-908E-0925C413CC20}" type="parTrans" cxnId="{1D465396-7A00-4194-8775-33553917AC55}">
      <dgm:prSet/>
      <dgm:spPr/>
      <dgm:t>
        <a:bodyPr/>
        <a:lstStyle/>
        <a:p>
          <a:endParaRPr lang="en-IE">
            <a:latin typeface="Times New Roman" panose="02020603050405020304" pitchFamily="18" charset="0"/>
            <a:cs typeface="Times New Roman" panose="02020603050405020304" pitchFamily="18" charset="0"/>
          </a:endParaRPr>
        </a:p>
      </dgm:t>
    </dgm:pt>
    <dgm:pt modelId="{7D8352B2-40D6-4868-9993-977CB412CEED}" type="sibTrans" cxnId="{1D465396-7A00-4194-8775-33553917AC55}">
      <dgm:prSet/>
      <dgm:spPr/>
      <dgm:t>
        <a:bodyPr/>
        <a:lstStyle/>
        <a:p>
          <a:endParaRPr lang="en-IE">
            <a:latin typeface="Times New Roman" panose="02020603050405020304" pitchFamily="18" charset="0"/>
            <a:cs typeface="Times New Roman" panose="02020603050405020304" pitchFamily="18" charset="0"/>
          </a:endParaRPr>
        </a:p>
      </dgm:t>
    </dgm:pt>
    <dgm:pt modelId="{139C0DE9-6CE6-436E-AE15-093FC89349DE}">
      <dgm:prSet phldrT="[Text]" custT="1"/>
      <dgm:spPr/>
      <dgm:t>
        <a:bodyPr/>
        <a:lstStyle/>
        <a:p>
          <a:r>
            <a:rPr lang="en-IE" sz="2400" dirty="0">
              <a:latin typeface="Times New Roman" panose="02020603050405020304" pitchFamily="18" charset="0"/>
              <a:cs typeface="Times New Roman" panose="02020603050405020304" pitchFamily="18" charset="0"/>
            </a:rPr>
            <a:t>Building Integration in order to collect more thermal energy and use higher flow rate;</a:t>
          </a:r>
        </a:p>
      </dgm:t>
    </dgm:pt>
    <dgm:pt modelId="{2C514BAB-55A0-4D52-8073-A4A995DCE5EA}" type="parTrans" cxnId="{A0B5D1C9-8B04-4654-8299-C0A2FC679EFE}">
      <dgm:prSet/>
      <dgm:spPr/>
      <dgm:t>
        <a:bodyPr/>
        <a:lstStyle/>
        <a:p>
          <a:endParaRPr lang="en-IE">
            <a:latin typeface="Times New Roman" panose="02020603050405020304" pitchFamily="18" charset="0"/>
            <a:cs typeface="Times New Roman" panose="02020603050405020304" pitchFamily="18" charset="0"/>
          </a:endParaRPr>
        </a:p>
      </dgm:t>
    </dgm:pt>
    <dgm:pt modelId="{AC1F14C3-087C-4F44-9766-4B623B0F145D}" type="sibTrans" cxnId="{A0B5D1C9-8B04-4654-8299-C0A2FC679EFE}">
      <dgm:prSet/>
      <dgm:spPr/>
      <dgm:t>
        <a:bodyPr/>
        <a:lstStyle/>
        <a:p>
          <a:endParaRPr lang="en-IE">
            <a:latin typeface="Times New Roman" panose="02020603050405020304" pitchFamily="18" charset="0"/>
            <a:cs typeface="Times New Roman" panose="02020603050405020304" pitchFamily="18" charset="0"/>
          </a:endParaRPr>
        </a:p>
      </dgm:t>
    </dgm:pt>
    <dgm:pt modelId="{901B9427-B0F3-4C80-BC0A-95278043B35B}">
      <dgm:prSet phldrT="[Text]" custT="1"/>
      <dgm:spPr/>
      <dgm:t>
        <a:bodyPr/>
        <a:lstStyle/>
        <a:p>
          <a:r>
            <a:rPr lang="en-IE" sz="2400" dirty="0">
              <a:latin typeface="Times New Roman" panose="02020603050405020304" pitchFamily="18" charset="0"/>
              <a:cs typeface="Times New Roman" panose="02020603050405020304" pitchFamily="18" charset="0"/>
            </a:rPr>
            <a:t>Using collector as the main heater to offset electric energy partially.</a:t>
          </a:r>
        </a:p>
      </dgm:t>
    </dgm:pt>
    <dgm:pt modelId="{8294D884-DD77-4730-9111-228E086EC808}" type="parTrans" cxnId="{E0F11EEE-E264-4DE9-A07E-7AF23C9C3293}">
      <dgm:prSet/>
      <dgm:spPr/>
      <dgm:t>
        <a:bodyPr/>
        <a:lstStyle/>
        <a:p>
          <a:endParaRPr lang="en-IE">
            <a:latin typeface="Times New Roman" panose="02020603050405020304" pitchFamily="18" charset="0"/>
            <a:cs typeface="Times New Roman" panose="02020603050405020304" pitchFamily="18" charset="0"/>
          </a:endParaRPr>
        </a:p>
      </dgm:t>
    </dgm:pt>
    <dgm:pt modelId="{5A4AB606-70A3-487D-B065-DFDCFE8F72BF}" type="sibTrans" cxnId="{E0F11EEE-E264-4DE9-A07E-7AF23C9C3293}">
      <dgm:prSet/>
      <dgm:spPr/>
      <dgm:t>
        <a:bodyPr/>
        <a:lstStyle/>
        <a:p>
          <a:endParaRPr lang="en-IE">
            <a:latin typeface="Times New Roman" panose="02020603050405020304" pitchFamily="18" charset="0"/>
            <a:cs typeface="Times New Roman" panose="02020603050405020304" pitchFamily="18" charset="0"/>
          </a:endParaRPr>
        </a:p>
      </dgm:t>
    </dgm:pt>
    <dgm:pt modelId="{74F5EFAB-333C-45C4-B1C3-2A198DDBB566}" type="pres">
      <dgm:prSet presAssocID="{C5CDF7E6-2EAA-4FFA-8F9A-23A81BAA4227}" presName="linear" presStyleCnt="0">
        <dgm:presLayoutVars>
          <dgm:dir/>
          <dgm:animLvl val="lvl"/>
          <dgm:resizeHandles val="exact"/>
        </dgm:presLayoutVars>
      </dgm:prSet>
      <dgm:spPr/>
    </dgm:pt>
    <dgm:pt modelId="{FF8382C3-911D-4E58-86F8-D20C69262F52}" type="pres">
      <dgm:prSet presAssocID="{1C5E70AD-EF11-40CA-B546-34AB6DE43FA7}" presName="parentLin" presStyleCnt="0"/>
      <dgm:spPr/>
    </dgm:pt>
    <dgm:pt modelId="{B5F3473B-FD20-4AE8-92AE-C8E64602FE5F}" type="pres">
      <dgm:prSet presAssocID="{1C5E70AD-EF11-40CA-B546-34AB6DE43FA7}" presName="parentLeftMargin" presStyleLbl="node1" presStyleIdx="0" presStyleCnt="3"/>
      <dgm:spPr/>
    </dgm:pt>
    <dgm:pt modelId="{03170823-F6C2-47B1-9A4A-A19A585BD7E2}" type="pres">
      <dgm:prSet presAssocID="{1C5E70AD-EF11-40CA-B546-34AB6DE43FA7}" presName="parentText" presStyleLbl="node1" presStyleIdx="0" presStyleCnt="3" custScaleX="108725">
        <dgm:presLayoutVars>
          <dgm:chMax val="0"/>
          <dgm:bulletEnabled val="1"/>
        </dgm:presLayoutVars>
      </dgm:prSet>
      <dgm:spPr/>
    </dgm:pt>
    <dgm:pt modelId="{78EF5077-6FDD-4538-B696-B843BADB4EB0}" type="pres">
      <dgm:prSet presAssocID="{1C5E70AD-EF11-40CA-B546-34AB6DE43FA7}" presName="negativeSpace" presStyleCnt="0"/>
      <dgm:spPr/>
    </dgm:pt>
    <dgm:pt modelId="{A3934B3D-9FA7-4A8F-97D5-939686C57CAA}" type="pres">
      <dgm:prSet presAssocID="{1C5E70AD-EF11-40CA-B546-34AB6DE43FA7}" presName="childText" presStyleLbl="conFgAcc1" presStyleIdx="0" presStyleCnt="3">
        <dgm:presLayoutVars>
          <dgm:bulletEnabled val="1"/>
        </dgm:presLayoutVars>
      </dgm:prSet>
      <dgm:spPr/>
    </dgm:pt>
    <dgm:pt modelId="{16F3F3A7-D30F-4C63-B5FD-7741441F8DF2}" type="pres">
      <dgm:prSet presAssocID="{1578DD44-84F2-48A9-AFF9-DE09BA7EE2A0}" presName="spaceBetweenRectangles" presStyleCnt="0"/>
      <dgm:spPr/>
    </dgm:pt>
    <dgm:pt modelId="{C1B74B73-58E1-414E-9895-5784028926CF}" type="pres">
      <dgm:prSet presAssocID="{846EFF11-AC3E-402E-A7A9-EA4AD8BB8EF8}" presName="parentLin" presStyleCnt="0"/>
      <dgm:spPr/>
    </dgm:pt>
    <dgm:pt modelId="{75E26B4D-6842-467D-90C4-F384A1FAB3C8}" type="pres">
      <dgm:prSet presAssocID="{846EFF11-AC3E-402E-A7A9-EA4AD8BB8EF8}" presName="parentLeftMargin" presStyleLbl="node1" presStyleIdx="0" presStyleCnt="3"/>
      <dgm:spPr/>
    </dgm:pt>
    <dgm:pt modelId="{71964290-E105-44CC-9763-6C54224BF4BC}" type="pres">
      <dgm:prSet presAssocID="{846EFF11-AC3E-402E-A7A9-EA4AD8BB8EF8}" presName="parentText" presStyleLbl="node1" presStyleIdx="1" presStyleCnt="3" custScaleX="108163">
        <dgm:presLayoutVars>
          <dgm:chMax val="0"/>
          <dgm:bulletEnabled val="1"/>
        </dgm:presLayoutVars>
      </dgm:prSet>
      <dgm:spPr/>
    </dgm:pt>
    <dgm:pt modelId="{3D54CBA0-FC31-4428-855E-A1AC37D796A8}" type="pres">
      <dgm:prSet presAssocID="{846EFF11-AC3E-402E-A7A9-EA4AD8BB8EF8}" presName="negativeSpace" presStyleCnt="0"/>
      <dgm:spPr/>
    </dgm:pt>
    <dgm:pt modelId="{9DE0CA49-0F65-4F25-8F6C-280304BA312C}" type="pres">
      <dgm:prSet presAssocID="{846EFF11-AC3E-402E-A7A9-EA4AD8BB8EF8}" presName="childText" presStyleLbl="conFgAcc1" presStyleIdx="1" presStyleCnt="3">
        <dgm:presLayoutVars>
          <dgm:bulletEnabled val="1"/>
        </dgm:presLayoutVars>
      </dgm:prSet>
      <dgm:spPr/>
    </dgm:pt>
    <dgm:pt modelId="{30333BEE-D1CC-488F-B894-E656954ACFAB}" type="pres">
      <dgm:prSet presAssocID="{22CD4377-97C3-4648-9E06-40C089F1CBCD}" presName="spaceBetweenRectangles" presStyleCnt="0"/>
      <dgm:spPr/>
    </dgm:pt>
    <dgm:pt modelId="{99B579D3-8195-4241-9C91-DB67419F9D11}" type="pres">
      <dgm:prSet presAssocID="{C134BE0E-ECCA-4399-A318-375C8BD9EC2C}" presName="parentLin" presStyleCnt="0"/>
      <dgm:spPr/>
    </dgm:pt>
    <dgm:pt modelId="{5192EDD0-258A-4D22-BA4C-AC659C76B194}" type="pres">
      <dgm:prSet presAssocID="{C134BE0E-ECCA-4399-A318-375C8BD9EC2C}" presName="parentLeftMargin" presStyleLbl="node1" presStyleIdx="1" presStyleCnt="3"/>
      <dgm:spPr/>
    </dgm:pt>
    <dgm:pt modelId="{4069848B-971B-4AFA-9C55-95F1346117E1}" type="pres">
      <dgm:prSet presAssocID="{C134BE0E-ECCA-4399-A318-375C8BD9EC2C}" presName="parentText" presStyleLbl="node1" presStyleIdx="2" presStyleCnt="3" custScaleX="109082">
        <dgm:presLayoutVars>
          <dgm:chMax val="0"/>
          <dgm:bulletEnabled val="1"/>
        </dgm:presLayoutVars>
      </dgm:prSet>
      <dgm:spPr/>
    </dgm:pt>
    <dgm:pt modelId="{0B1E3BC3-F88F-496B-8EEE-70061B749880}" type="pres">
      <dgm:prSet presAssocID="{C134BE0E-ECCA-4399-A318-375C8BD9EC2C}" presName="negativeSpace" presStyleCnt="0"/>
      <dgm:spPr/>
    </dgm:pt>
    <dgm:pt modelId="{9DE2F498-E7E6-41BC-AB07-EC346215E19F}" type="pres">
      <dgm:prSet presAssocID="{C134BE0E-ECCA-4399-A318-375C8BD9EC2C}" presName="childText" presStyleLbl="conFgAcc1" presStyleIdx="2" presStyleCnt="3">
        <dgm:presLayoutVars>
          <dgm:bulletEnabled val="1"/>
        </dgm:presLayoutVars>
      </dgm:prSet>
      <dgm:spPr/>
    </dgm:pt>
  </dgm:ptLst>
  <dgm:cxnLst>
    <dgm:cxn modelId="{ADDF760A-EB05-4D08-A82D-407527AFD08F}" type="presOf" srcId="{C134BE0E-ECCA-4399-A318-375C8BD9EC2C}" destId="{4069848B-971B-4AFA-9C55-95F1346117E1}" srcOrd="1" destOrd="0" presId="urn:microsoft.com/office/officeart/2005/8/layout/list1"/>
    <dgm:cxn modelId="{75DBE117-8E38-459C-9A6C-B6ABF1C54D86}" type="presOf" srcId="{846EFF11-AC3E-402E-A7A9-EA4AD8BB8EF8}" destId="{75E26B4D-6842-467D-90C4-F384A1FAB3C8}" srcOrd="0" destOrd="0" presId="urn:microsoft.com/office/officeart/2005/8/layout/list1"/>
    <dgm:cxn modelId="{7E8BA727-6871-480D-8F78-0E88040C3860}" type="presOf" srcId="{C5CDF7E6-2EAA-4FFA-8F9A-23A81BAA4227}" destId="{74F5EFAB-333C-45C4-B1C3-2A198DDBB566}" srcOrd="0" destOrd="0" presId="urn:microsoft.com/office/officeart/2005/8/layout/list1"/>
    <dgm:cxn modelId="{5E20AC37-4B55-4131-A293-A91DF4A60233}" srcId="{C5CDF7E6-2EAA-4FFA-8F9A-23A81BAA4227}" destId="{C134BE0E-ECCA-4399-A318-375C8BD9EC2C}" srcOrd="2" destOrd="0" parTransId="{AF9B3B1E-9EA3-4425-9769-5D33F0B754F4}" sibTransId="{14652ACA-BF28-4F1E-BBF5-69256855AB16}"/>
    <dgm:cxn modelId="{6268025D-BB98-4E40-98B4-71AFE34C77D4}" type="presOf" srcId="{139C0DE9-6CE6-436E-AE15-093FC89349DE}" destId="{9DE0CA49-0F65-4F25-8F6C-280304BA312C}" srcOrd="0" destOrd="0" presId="urn:microsoft.com/office/officeart/2005/8/layout/list1"/>
    <dgm:cxn modelId="{7E46835D-6BBF-4EC3-9DEB-794C182DC815}" srcId="{C5CDF7E6-2EAA-4FFA-8F9A-23A81BAA4227}" destId="{846EFF11-AC3E-402E-A7A9-EA4AD8BB8EF8}" srcOrd="1" destOrd="0" parTransId="{92532E98-5ED4-45A0-99EF-147E8E02ECC9}" sibTransId="{22CD4377-97C3-4648-9E06-40C089F1CBCD}"/>
    <dgm:cxn modelId="{CDB3E066-929E-4A85-A90F-F117AEC55179}" type="presOf" srcId="{846EFF11-AC3E-402E-A7A9-EA4AD8BB8EF8}" destId="{71964290-E105-44CC-9763-6C54224BF4BC}" srcOrd="1" destOrd="0" presId="urn:microsoft.com/office/officeart/2005/8/layout/list1"/>
    <dgm:cxn modelId="{F1B11586-E495-4F05-AD3C-91FA5C1DC0C1}" srcId="{C5CDF7E6-2EAA-4FFA-8F9A-23A81BAA4227}" destId="{1C5E70AD-EF11-40CA-B546-34AB6DE43FA7}" srcOrd="0" destOrd="0" parTransId="{E62597A5-6A4F-4C1A-A843-C28AF6DFAF03}" sibTransId="{1578DD44-84F2-48A9-AFF9-DE09BA7EE2A0}"/>
    <dgm:cxn modelId="{7C79BD91-170E-4E68-A6BC-2235FE509F70}" type="presOf" srcId="{1C5E70AD-EF11-40CA-B546-34AB6DE43FA7}" destId="{03170823-F6C2-47B1-9A4A-A19A585BD7E2}" srcOrd="1" destOrd="0" presId="urn:microsoft.com/office/officeart/2005/8/layout/list1"/>
    <dgm:cxn modelId="{1D465396-7A00-4194-8775-33553917AC55}" srcId="{1C5E70AD-EF11-40CA-B546-34AB6DE43FA7}" destId="{D8E99CDA-7210-4F48-B1E4-FE85E98D2738}" srcOrd="0" destOrd="0" parTransId="{D64B0DEB-F396-46B9-908E-0925C413CC20}" sibTransId="{7D8352B2-40D6-4868-9993-977CB412CEED}"/>
    <dgm:cxn modelId="{D9FD97A4-5F3C-43DB-8648-72532B59F8E9}" type="presOf" srcId="{C134BE0E-ECCA-4399-A318-375C8BD9EC2C}" destId="{5192EDD0-258A-4D22-BA4C-AC659C76B194}" srcOrd="0" destOrd="0" presId="urn:microsoft.com/office/officeart/2005/8/layout/list1"/>
    <dgm:cxn modelId="{A0B5D1C9-8B04-4654-8299-C0A2FC679EFE}" srcId="{846EFF11-AC3E-402E-A7A9-EA4AD8BB8EF8}" destId="{139C0DE9-6CE6-436E-AE15-093FC89349DE}" srcOrd="0" destOrd="0" parTransId="{2C514BAB-55A0-4D52-8073-A4A995DCE5EA}" sibTransId="{AC1F14C3-087C-4F44-9766-4B623B0F145D}"/>
    <dgm:cxn modelId="{16C1FCE8-DDAD-43D5-A80C-1374ACA41EDF}" type="presOf" srcId="{901B9427-B0F3-4C80-BC0A-95278043B35B}" destId="{9DE2F498-E7E6-41BC-AB07-EC346215E19F}" srcOrd="0" destOrd="0" presId="urn:microsoft.com/office/officeart/2005/8/layout/list1"/>
    <dgm:cxn modelId="{E0F11EEE-E264-4DE9-A07E-7AF23C9C3293}" srcId="{C134BE0E-ECCA-4399-A318-375C8BD9EC2C}" destId="{901B9427-B0F3-4C80-BC0A-95278043B35B}" srcOrd="0" destOrd="0" parTransId="{8294D884-DD77-4730-9111-228E086EC808}" sibTransId="{5A4AB606-70A3-487D-B065-DFDCFE8F72BF}"/>
    <dgm:cxn modelId="{DFAD02F3-A060-4E0C-B7B7-DC6DBBB2E0F3}" type="presOf" srcId="{D8E99CDA-7210-4F48-B1E4-FE85E98D2738}" destId="{A3934B3D-9FA7-4A8F-97D5-939686C57CAA}" srcOrd="0" destOrd="0" presId="urn:microsoft.com/office/officeart/2005/8/layout/list1"/>
    <dgm:cxn modelId="{C11F48F6-313F-4B08-857D-2643BD087A25}" type="presOf" srcId="{1C5E70AD-EF11-40CA-B546-34AB6DE43FA7}" destId="{B5F3473B-FD20-4AE8-92AE-C8E64602FE5F}" srcOrd="0" destOrd="0" presId="urn:microsoft.com/office/officeart/2005/8/layout/list1"/>
    <dgm:cxn modelId="{D43D47B6-5C25-4A08-801E-00CDFE616401}" type="presParOf" srcId="{74F5EFAB-333C-45C4-B1C3-2A198DDBB566}" destId="{FF8382C3-911D-4E58-86F8-D20C69262F52}" srcOrd="0" destOrd="0" presId="urn:microsoft.com/office/officeart/2005/8/layout/list1"/>
    <dgm:cxn modelId="{1EBD560E-9F1B-45FD-BB36-932D9733B6D8}" type="presParOf" srcId="{FF8382C3-911D-4E58-86F8-D20C69262F52}" destId="{B5F3473B-FD20-4AE8-92AE-C8E64602FE5F}" srcOrd="0" destOrd="0" presId="urn:microsoft.com/office/officeart/2005/8/layout/list1"/>
    <dgm:cxn modelId="{E0D38F6D-D87E-498D-9361-D9F41E939866}" type="presParOf" srcId="{FF8382C3-911D-4E58-86F8-D20C69262F52}" destId="{03170823-F6C2-47B1-9A4A-A19A585BD7E2}" srcOrd="1" destOrd="0" presId="urn:microsoft.com/office/officeart/2005/8/layout/list1"/>
    <dgm:cxn modelId="{60F23372-9283-4FF0-B432-639F0E421C08}" type="presParOf" srcId="{74F5EFAB-333C-45C4-B1C3-2A198DDBB566}" destId="{78EF5077-6FDD-4538-B696-B843BADB4EB0}" srcOrd="1" destOrd="0" presId="urn:microsoft.com/office/officeart/2005/8/layout/list1"/>
    <dgm:cxn modelId="{684FAA86-FD8A-4E98-9E64-FC62C2E483E5}" type="presParOf" srcId="{74F5EFAB-333C-45C4-B1C3-2A198DDBB566}" destId="{A3934B3D-9FA7-4A8F-97D5-939686C57CAA}" srcOrd="2" destOrd="0" presId="urn:microsoft.com/office/officeart/2005/8/layout/list1"/>
    <dgm:cxn modelId="{1D3E3D53-6386-447B-B638-62FD9579B5FA}" type="presParOf" srcId="{74F5EFAB-333C-45C4-B1C3-2A198DDBB566}" destId="{16F3F3A7-D30F-4C63-B5FD-7741441F8DF2}" srcOrd="3" destOrd="0" presId="urn:microsoft.com/office/officeart/2005/8/layout/list1"/>
    <dgm:cxn modelId="{5512752E-535A-45A0-89E6-866780C7DC1D}" type="presParOf" srcId="{74F5EFAB-333C-45C4-B1C3-2A198DDBB566}" destId="{C1B74B73-58E1-414E-9895-5784028926CF}" srcOrd="4" destOrd="0" presId="urn:microsoft.com/office/officeart/2005/8/layout/list1"/>
    <dgm:cxn modelId="{DBB7F25F-5EAA-45FD-AA5F-41958DAF6DCC}" type="presParOf" srcId="{C1B74B73-58E1-414E-9895-5784028926CF}" destId="{75E26B4D-6842-467D-90C4-F384A1FAB3C8}" srcOrd="0" destOrd="0" presId="urn:microsoft.com/office/officeart/2005/8/layout/list1"/>
    <dgm:cxn modelId="{5F7005EB-57BF-45FB-8F44-8089F1804BF2}" type="presParOf" srcId="{C1B74B73-58E1-414E-9895-5784028926CF}" destId="{71964290-E105-44CC-9763-6C54224BF4BC}" srcOrd="1" destOrd="0" presId="urn:microsoft.com/office/officeart/2005/8/layout/list1"/>
    <dgm:cxn modelId="{BFBA6D76-EA8B-4A27-85C9-8A304B96FE80}" type="presParOf" srcId="{74F5EFAB-333C-45C4-B1C3-2A198DDBB566}" destId="{3D54CBA0-FC31-4428-855E-A1AC37D796A8}" srcOrd="5" destOrd="0" presId="urn:microsoft.com/office/officeart/2005/8/layout/list1"/>
    <dgm:cxn modelId="{DFC12D64-60C2-495C-B233-148CBEB93132}" type="presParOf" srcId="{74F5EFAB-333C-45C4-B1C3-2A198DDBB566}" destId="{9DE0CA49-0F65-4F25-8F6C-280304BA312C}" srcOrd="6" destOrd="0" presId="urn:microsoft.com/office/officeart/2005/8/layout/list1"/>
    <dgm:cxn modelId="{02CC5425-A046-4E35-8572-74EFF805BF84}" type="presParOf" srcId="{74F5EFAB-333C-45C4-B1C3-2A198DDBB566}" destId="{30333BEE-D1CC-488F-B894-E656954ACFAB}" srcOrd="7" destOrd="0" presId="urn:microsoft.com/office/officeart/2005/8/layout/list1"/>
    <dgm:cxn modelId="{DC1CF282-9D13-4804-8E99-D92F0EE41D4B}" type="presParOf" srcId="{74F5EFAB-333C-45C4-B1C3-2A198DDBB566}" destId="{99B579D3-8195-4241-9C91-DB67419F9D11}" srcOrd="8" destOrd="0" presId="urn:microsoft.com/office/officeart/2005/8/layout/list1"/>
    <dgm:cxn modelId="{BC66A8D9-089F-4CAF-BCA8-28DCB918F3F8}" type="presParOf" srcId="{99B579D3-8195-4241-9C91-DB67419F9D11}" destId="{5192EDD0-258A-4D22-BA4C-AC659C76B194}" srcOrd="0" destOrd="0" presId="urn:microsoft.com/office/officeart/2005/8/layout/list1"/>
    <dgm:cxn modelId="{B0D20FC4-FD49-4DE3-A10B-5F44BCCC5DA0}" type="presParOf" srcId="{99B579D3-8195-4241-9C91-DB67419F9D11}" destId="{4069848B-971B-4AFA-9C55-95F1346117E1}" srcOrd="1" destOrd="0" presId="urn:microsoft.com/office/officeart/2005/8/layout/list1"/>
    <dgm:cxn modelId="{CDE00971-D2AB-48FE-AE08-ABA01FABCF42}" type="presParOf" srcId="{74F5EFAB-333C-45C4-B1C3-2A198DDBB566}" destId="{0B1E3BC3-F88F-496B-8EEE-70061B749880}" srcOrd="9" destOrd="0" presId="urn:microsoft.com/office/officeart/2005/8/layout/list1"/>
    <dgm:cxn modelId="{8AE4D1DB-FEC0-48A5-8ABD-ABE217E49688}" type="presParOf" srcId="{74F5EFAB-333C-45C4-B1C3-2A198DDBB566}" destId="{9DE2F498-E7E6-41BC-AB07-EC346215E19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EC0E8-0CE1-4B38-8CD3-71A071162A3B}" type="doc">
      <dgm:prSet loTypeId="urn:microsoft.com/office/officeart/2005/8/layout/hierarchy3" loCatId="hierarchy" qsTypeId="urn:microsoft.com/office/officeart/2005/8/quickstyle/3d4" qsCatId="3D" csTypeId="urn:microsoft.com/office/officeart/2005/8/colors/accent3_1" csCatId="accent3" phldr="1"/>
      <dgm:spPr/>
      <dgm:t>
        <a:bodyPr/>
        <a:lstStyle/>
        <a:p>
          <a:endParaRPr lang="en-IE"/>
        </a:p>
      </dgm:t>
    </dgm:pt>
    <dgm:pt modelId="{55345A66-465C-42EF-AF7D-6B8DB0678C53}">
      <dgm:prSet phldrT="[Text]" custT="1"/>
      <dgm:spPr/>
      <dgm:t>
        <a:bodyPr/>
        <a:lstStyle/>
        <a:p>
          <a:pPr algn="just"/>
          <a:r>
            <a:rPr lang="en-IE" sz="2000" b="0" i="1" dirty="0">
              <a:effectLst/>
              <a:latin typeface="Times New Roman" panose="02020603050405020304" pitchFamily="18" charset="0"/>
              <a:cs typeface="Times New Roman" panose="02020603050405020304" pitchFamily="18" charset="0"/>
            </a:rPr>
            <a:t>Design and characterise a building integrated air heating system capable of receiving 8 hours of solar radiation per day to heat air flow in the summer.</a:t>
          </a:r>
        </a:p>
      </dgm:t>
    </dgm:pt>
    <dgm:pt modelId="{B43D2098-4D2E-4149-8831-35F1107E5D77}" type="parTrans" cxnId="{6C339F15-8E4A-4F20-B4D5-8168D79487B3}">
      <dgm:prSet/>
      <dgm:spPr/>
      <dgm:t>
        <a:bodyPr/>
        <a:lstStyle/>
        <a:p>
          <a:pPr algn="just"/>
          <a:endParaRPr lang="en-IE">
            <a:latin typeface="Times New Roman" panose="02020603050405020304" pitchFamily="18" charset="0"/>
            <a:cs typeface="Times New Roman" panose="02020603050405020304" pitchFamily="18" charset="0"/>
          </a:endParaRPr>
        </a:p>
      </dgm:t>
    </dgm:pt>
    <dgm:pt modelId="{AA358656-15B7-4C9C-B583-C2BEE37C068A}" type="sibTrans" cxnId="{6C339F15-8E4A-4F20-B4D5-8168D79487B3}">
      <dgm:prSet/>
      <dgm:spPr/>
      <dgm:t>
        <a:bodyPr/>
        <a:lstStyle/>
        <a:p>
          <a:pPr algn="just"/>
          <a:endParaRPr lang="en-IE">
            <a:latin typeface="Times New Roman" panose="02020603050405020304" pitchFamily="18" charset="0"/>
            <a:cs typeface="Times New Roman" panose="02020603050405020304" pitchFamily="18" charset="0"/>
          </a:endParaRPr>
        </a:p>
      </dgm:t>
    </dgm:pt>
    <dgm:pt modelId="{ED4EF566-606B-4567-B360-D1AB355F3A6C}">
      <dgm:prSet phldrT="[Text]" custT="1"/>
      <dgm:spPr/>
      <dgm:t>
        <a:bodyPr/>
        <a:lstStyle/>
        <a:p>
          <a:pPr algn="just"/>
          <a:r>
            <a:rPr lang="en-IE" sz="1800" b="0" i="0" dirty="0">
              <a:latin typeface="Times New Roman" panose="02020603050405020304" pitchFamily="18" charset="0"/>
              <a:cs typeface="Times New Roman" panose="02020603050405020304" pitchFamily="18" charset="0"/>
            </a:rPr>
            <a:t>Develop a mathematical model to build the collector’s shape and evaluate its optical performance with 3D ray tracing to decide the design;</a:t>
          </a:r>
          <a:endParaRPr lang="en-IE" sz="1800" dirty="0">
            <a:latin typeface="Times New Roman" panose="02020603050405020304" pitchFamily="18" charset="0"/>
            <a:cs typeface="Times New Roman" panose="02020603050405020304" pitchFamily="18" charset="0"/>
          </a:endParaRPr>
        </a:p>
      </dgm:t>
    </dgm:pt>
    <dgm:pt modelId="{B0910BFF-413E-4A12-9992-1CFF3D0E9706}" type="parTrans" cxnId="{59620B7E-1B40-4819-8237-1B171029FE44}">
      <dgm:prSet/>
      <dgm:spPr>
        <a:ln w="19050"/>
      </dgm:spPr>
      <dgm:t>
        <a:bodyPr/>
        <a:lstStyle/>
        <a:p>
          <a:pPr algn="just"/>
          <a:endParaRPr lang="en-IE">
            <a:latin typeface="Times New Roman" panose="02020603050405020304" pitchFamily="18" charset="0"/>
            <a:cs typeface="Times New Roman" panose="02020603050405020304" pitchFamily="18" charset="0"/>
          </a:endParaRPr>
        </a:p>
      </dgm:t>
    </dgm:pt>
    <dgm:pt modelId="{12FEA002-0B31-416B-8DF0-7E21B7F7713C}" type="sibTrans" cxnId="{59620B7E-1B40-4819-8237-1B171029FE44}">
      <dgm:prSet/>
      <dgm:spPr/>
      <dgm:t>
        <a:bodyPr/>
        <a:lstStyle/>
        <a:p>
          <a:pPr algn="just"/>
          <a:endParaRPr lang="en-IE">
            <a:latin typeface="Times New Roman" panose="02020603050405020304" pitchFamily="18" charset="0"/>
            <a:cs typeface="Times New Roman" panose="02020603050405020304" pitchFamily="18" charset="0"/>
          </a:endParaRPr>
        </a:p>
      </dgm:t>
    </dgm:pt>
    <dgm:pt modelId="{1BAF5137-4FC4-4684-858F-E228D0C1E304}">
      <dgm:prSet phldrT="[Text]" custT="1"/>
      <dgm:spPr/>
      <dgm:t>
        <a:bodyPr/>
        <a:lstStyle/>
        <a:p>
          <a:pPr algn="just"/>
          <a:r>
            <a:rPr lang="en-IE" sz="1800" b="0" i="0" dirty="0">
              <a:latin typeface="Times New Roman" panose="02020603050405020304" pitchFamily="18" charset="0"/>
              <a:cs typeface="Times New Roman" panose="02020603050405020304" pitchFamily="18" charset="0"/>
            </a:rPr>
            <a:t>Undertake field tests for the collector’s thermal characterisation to achieve a well understanding of the variables that affect its performance;</a:t>
          </a:r>
          <a:endParaRPr lang="en-IE" sz="1800" dirty="0">
            <a:latin typeface="Times New Roman" panose="02020603050405020304" pitchFamily="18" charset="0"/>
            <a:cs typeface="Times New Roman" panose="02020603050405020304" pitchFamily="18" charset="0"/>
          </a:endParaRPr>
        </a:p>
      </dgm:t>
    </dgm:pt>
    <dgm:pt modelId="{406F488B-8296-4313-B750-C4E4BCD4428E}" type="parTrans" cxnId="{E00300D2-3C91-4F67-89E3-02258F4887F8}">
      <dgm:prSet/>
      <dgm:spPr>
        <a:ln w="19050"/>
      </dgm:spPr>
      <dgm:t>
        <a:bodyPr/>
        <a:lstStyle/>
        <a:p>
          <a:pPr algn="just"/>
          <a:endParaRPr lang="en-IE">
            <a:latin typeface="Times New Roman" panose="02020603050405020304" pitchFamily="18" charset="0"/>
            <a:cs typeface="Times New Roman" panose="02020603050405020304" pitchFamily="18" charset="0"/>
          </a:endParaRPr>
        </a:p>
      </dgm:t>
    </dgm:pt>
    <dgm:pt modelId="{B738DEE6-3EBF-44C4-9B24-E05886FFFDB8}" type="sibTrans" cxnId="{E00300D2-3C91-4F67-89E3-02258F4887F8}">
      <dgm:prSet/>
      <dgm:spPr/>
      <dgm:t>
        <a:bodyPr/>
        <a:lstStyle/>
        <a:p>
          <a:pPr algn="just"/>
          <a:endParaRPr lang="en-IE">
            <a:latin typeface="Times New Roman" panose="02020603050405020304" pitchFamily="18" charset="0"/>
            <a:cs typeface="Times New Roman" panose="02020603050405020304" pitchFamily="18" charset="0"/>
          </a:endParaRPr>
        </a:p>
      </dgm:t>
    </dgm:pt>
    <dgm:pt modelId="{7A8100E7-A3E6-4321-B385-6EC30DDE8539}">
      <dgm:prSet phldrT="[Text]" custT="1"/>
      <dgm:spPr/>
      <dgm:t>
        <a:bodyPr/>
        <a:lstStyle/>
        <a:p>
          <a:pPr algn="just"/>
          <a:r>
            <a:rPr lang="en-IE" sz="1800" b="0" i="0" dirty="0">
              <a:latin typeface="Times New Roman" panose="02020603050405020304" pitchFamily="18" charset="0"/>
              <a:cs typeface="Times New Roman" panose="02020603050405020304" pitchFamily="18" charset="0"/>
            </a:rPr>
            <a:t>Simulate the collector’s thermal behaviour from a transient heat transfer modelling, validate it using experimental data,  and apply the validated model to simulate the performance for multiple collectors in series/parallel configurations;</a:t>
          </a:r>
          <a:endParaRPr lang="en-IE" sz="1800" dirty="0">
            <a:latin typeface="Times New Roman" panose="02020603050405020304" pitchFamily="18" charset="0"/>
            <a:cs typeface="Times New Roman" panose="02020603050405020304" pitchFamily="18" charset="0"/>
          </a:endParaRPr>
        </a:p>
      </dgm:t>
    </dgm:pt>
    <dgm:pt modelId="{E753761A-5B4D-4AFA-A9B4-7880C42E7BD8}" type="parTrans" cxnId="{36B3436D-FEAF-43F9-A668-336B4BD36E83}">
      <dgm:prSet/>
      <dgm:spPr>
        <a:ln w="19050"/>
      </dgm:spPr>
      <dgm:t>
        <a:bodyPr/>
        <a:lstStyle/>
        <a:p>
          <a:pPr algn="just"/>
          <a:endParaRPr lang="en-IE">
            <a:latin typeface="Times New Roman" panose="02020603050405020304" pitchFamily="18" charset="0"/>
            <a:cs typeface="Times New Roman" panose="02020603050405020304" pitchFamily="18" charset="0"/>
          </a:endParaRPr>
        </a:p>
      </dgm:t>
    </dgm:pt>
    <dgm:pt modelId="{F462B571-C941-4883-8FB6-03B5E983BB67}" type="sibTrans" cxnId="{36B3436D-FEAF-43F9-A668-336B4BD36E83}">
      <dgm:prSet/>
      <dgm:spPr/>
      <dgm:t>
        <a:bodyPr/>
        <a:lstStyle/>
        <a:p>
          <a:pPr algn="just"/>
          <a:endParaRPr lang="en-IE">
            <a:latin typeface="Times New Roman" panose="02020603050405020304" pitchFamily="18" charset="0"/>
            <a:cs typeface="Times New Roman" panose="02020603050405020304" pitchFamily="18" charset="0"/>
          </a:endParaRPr>
        </a:p>
      </dgm:t>
    </dgm:pt>
    <dgm:pt modelId="{3051F41D-438A-478E-B22D-9E3F3009B0EB}">
      <dgm:prSet phldrT="[Text]" custT="1"/>
      <dgm:spPr/>
      <dgm:t>
        <a:bodyPr/>
        <a:lstStyle/>
        <a:p>
          <a:pPr algn="just"/>
          <a:r>
            <a:rPr lang="en-IE" sz="1800" b="0" i="0" dirty="0">
              <a:latin typeface="Times New Roman" panose="02020603050405020304" pitchFamily="18" charset="0"/>
              <a:cs typeface="Times New Roman" panose="02020603050405020304" pitchFamily="18" charset="0"/>
            </a:rPr>
            <a:t>Simulate a barley drying as an application for the solar collector system based on the energy demand.</a:t>
          </a:r>
          <a:endParaRPr lang="en-IE" sz="1800" dirty="0">
            <a:latin typeface="Times New Roman" panose="02020603050405020304" pitchFamily="18" charset="0"/>
            <a:cs typeface="Times New Roman" panose="02020603050405020304" pitchFamily="18" charset="0"/>
          </a:endParaRPr>
        </a:p>
      </dgm:t>
    </dgm:pt>
    <dgm:pt modelId="{A8B22407-6AB3-4538-A093-1D6C81B290DD}" type="parTrans" cxnId="{839019F1-4E88-4CFA-BEF2-CBA7F146B28C}">
      <dgm:prSet/>
      <dgm:spPr>
        <a:ln w="19050"/>
      </dgm:spPr>
      <dgm:t>
        <a:bodyPr/>
        <a:lstStyle/>
        <a:p>
          <a:endParaRPr lang="en-IE"/>
        </a:p>
      </dgm:t>
    </dgm:pt>
    <dgm:pt modelId="{223799AA-2C2C-48C6-93D7-084B74EECB28}" type="sibTrans" cxnId="{839019F1-4E88-4CFA-BEF2-CBA7F146B28C}">
      <dgm:prSet/>
      <dgm:spPr/>
      <dgm:t>
        <a:bodyPr/>
        <a:lstStyle/>
        <a:p>
          <a:endParaRPr lang="en-IE"/>
        </a:p>
      </dgm:t>
    </dgm:pt>
    <dgm:pt modelId="{8270EE19-A970-4DA8-BA73-FC4B6E2A6CA8}" type="pres">
      <dgm:prSet presAssocID="{C50EC0E8-0CE1-4B38-8CD3-71A071162A3B}" presName="diagram" presStyleCnt="0">
        <dgm:presLayoutVars>
          <dgm:chPref val="1"/>
          <dgm:dir/>
          <dgm:animOne val="branch"/>
          <dgm:animLvl val="lvl"/>
          <dgm:resizeHandles/>
        </dgm:presLayoutVars>
      </dgm:prSet>
      <dgm:spPr/>
    </dgm:pt>
    <dgm:pt modelId="{8B6C93A2-12F3-4733-9FA6-4FCE47B16698}" type="pres">
      <dgm:prSet presAssocID="{55345A66-465C-42EF-AF7D-6B8DB0678C53}" presName="root" presStyleCnt="0"/>
      <dgm:spPr/>
    </dgm:pt>
    <dgm:pt modelId="{7D3619E5-FAFE-4676-9FBB-8EFD6C8D0943}" type="pres">
      <dgm:prSet presAssocID="{55345A66-465C-42EF-AF7D-6B8DB0678C53}" presName="rootComposite" presStyleCnt="0"/>
      <dgm:spPr/>
    </dgm:pt>
    <dgm:pt modelId="{2D7F2B1F-A33B-4E14-8BE6-B6CDB94AD27B}" type="pres">
      <dgm:prSet presAssocID="{55345A66-465C-42EF-AF7D-6B8DB0678C53}" presName="rootText" presStyleLbl="node1" presStyleIdx="0" presStyleCnt="1" custScaleX="362148" custScaleY="115845" custLinFactNeighborY="3582"/>
      <dgm:spPr/>
    </dgm:pt>
    <dgm:pt modelId="{31E69185-304A-4FD2-8C62-2024527E4DED}" type="pres">
      <dgm:prSet presAssocID="{55345A66-465C-42EF-AF7D-6B8DB0678C53}" presName="rootConnector" presStyleLbl="node1" presStyleIdx="0" presStyleCnt="1"/>
      <dgm:spPr/>
    </dgm:pt>
    <dgm:pt modelId="{CCF0DC84-0C84-40B3-B64A-AB7AC1F4C7F3}" type="pres">
      <dgm:prSet presAssocID="{55345A66-465C-42EF-AF7D-6B8DB0678C53}" presName="childShape" presStyleCnt="0"/>
      <dgm:spPr/>
    </dgm:pt>
    <dgm:pt modelId="{6F629B24-33C5-415D-91F1-7794247DF1A1}" type="pres">
      <dgm:prSet presAssocID="{B0910BFF-413E-4A12-9992-1CFF3D0E9706}" presName="Name13" presStyleLbl="parChTrans1D2" presStyleIdx="0" presStyleCnt="4"/>
      <dgm:spPr/>
    </dgm:pt>
    <dgm:pt modelId="{7C0ABBB2-9FB7-4747-9EED-065D6BA90A85}" type="pres">
      <dgm:prSet presAssocID="{ED4EF566-606B-4567-B360-D1AB355F3A6C}" presName="childText" presStyleLbl="bgAcc1" presStyleIdx="0" presStyleCnt="4" custScaleX="494746">
        <dgm:presLayoutVars>
          <dgm:bulletEnabled val="1"/>
        </dgm:presLayoutVars>
      </dgm:prSet>
      <dgm:spPr/>
    </dgm:pt>
    <dgm:pt modelId="{9110BC96-0AAF-4E98-ADF6-35A5992C3427}" type="pres">
      <dgm:prSet presAssocID="{406F488B-8296-4313-B750-C4E4BCD4428E}" presName="Name13" presStyleLbl="parChTrans1D2" presStyleIdx="1" presStyleCnt="4"/>
      <dgm:spPr/>
    </dgm:pt>
    <dgm:pt modelId="{B912B070-A460-4402-8C75-96208E9AAC1E}" type="pres">
      <dgm:prSet presAssocID="{1BAF5137-4FC4-4684-858F-E228D0C1E304}" presName="childText" presStyleLbl="bgAcc1" presStyleIdx="1" presStyleCnt="4" custScaleX="497197">
        <dgm:presLayoutVars>
          <dgm:bulletEnabled val="1"/>
        </dgm:presLayoutVars>
      </dgm:prSet>
      <dgm:spPr/>
    </dgm:pt>
    <dgm:pt modelId="{591EFEFA-7E0D-4933-AC08-A59B3C3509EE}" type="pres">
      <dgm:prSet presAssocID="{E753761A-5B4D-4AFA-A9B4-7880C42E7BD8}" presName="Name13" presStyleLbl="parChTrans1D2" presStyleIdx="2" presStyleCnt="4"/>
      <dgm:spPr/>
    </dgm:pt>
    <dgm:pt modelId="{CCEFFC44-3DAB-4211-B83B-8B0FA6644D86}" type="pres">
      <dgm:prSet presAssocID="{7A8100E7-A3E6-4321-B385-6EC30DDE8539}" presName="childText" presStyleLbl="bgAcc1" presStyleIdx="2" presStyleCnt="4" custScaleX="498216" custScaleY="119138">
        <dgm:presLayoutVars>
          <dgm:bulletEnabled val="1"/>
        </dgm:presLayoutVars>
      </dgm:prSet>
      <dgm:spPr/>
    </dgm:pt>
    <dgm:pt modelId="{58CACB7D-DDB8-4632-B570-D31E0357ACBE}" type="pres">
      <dgm:prSet presAssocID="{A8B22407-6AB3-4538-A093-1D6C81B290DD}" presName="Name13" presStyleLbl="parChTrans1D2" presStyleIdx="3" presStyleCnt="4"/>
      <dgm:spPr/>
    </dgm:pt>
    <dgm:pt modelId="{BA330603-250D-49AF-8F1E-E1007374A9A0}" type="pres">
      <dgm:prSet presAssocID="{3051F41D-438A-478E-B22D-9E3F3009B0EB}" presName="childText" presStyleLbl="bgAcc1" presStyleIdx="3" presStyleCnt="4" custScaleX="499654" custLinFactNeighborY="-4716">
        <dgm:presLayoutVars>
          <dgm:bulletEnabled val="1"/>
        </dgm:presLayoutVars>
      </dgm:prSet>
      <dgm:spPr/>
    </dgm:pt>
  </dgm:ptLst>
  <dgm:cxnLst>
    <dgm:cxn modelId="{2BC50901-037D-4D15-875D-F862F4CD2681}" type="presOf" srcId="{406F488B-8296-4313-B750-C4E4BCD4428E}" destId="{9110BC96-0AAF-4E98-ADF6-35A5992C3427}" srcOrd="0" destOrd="0" presId="urn:microsoft.com/office/officeart/2005/8/layout/hierarchy3"/>
    <dgm:cxn modelId="{6C339F15-8E4A-4F20-B4D5-8168D79487B3}" srcId="{C50EC0E8-0CE1-4B38-8CD3-71A071162A3B}" destId="{55345A66-465C-42EF-AF7D-6B8DB0678C53}" srcOrd="0" destOrd="0" parTransId="{B43D2098-4D2E-4149-8831-35F1107E5D77}" sibTransId="{AA358656-15B7-4C9C-B583-C2BEE37C068A}"/>
    <dgm:cxn modelId="{EFBAF41A-0236-45FD-A05E-F4856021A9C0}" type="presOf" srcId="{7A8100E7-A3E6-4321-B385-6EC30DDE8539}" destId="{CCEFFC44-3DAB-4211-B83B-8B0FA6644D86}" srcOrd="0" destOrd="0" presId="urn:microsoft.com/office/officeart/2005/8/layout/hierarchy3"/>
    <dgm:cxn modelId="{523BB826-6043-437A-A06A-9C030ECDA6E9}" type="presOf" srcId="{ED4EF566-606B-4567-B360-D1AB355F3A6C}" destId="{7C0ABBB2-9FB7-4747-9EED-065D6BA90A85}" srcOrd="0" destOrd="0" presId="urn:microsoft.com/office/officeart/2005/8/layout/hierarchy3"/>
    <dgm:cxn modelId="{3429C12D-2510-4FB8-95B3-9A7D548174F4}" type="presOf" srcId="{C50EC0E8-0CE1-4B38-8CD3-71A071162A3B}" destId="{8270EE19-A970-4DA8-BA73-FC4B6E2A6CA8}" srcOrd="0" destOrd="0" presId="urn:microsoft.com/office/officeart/2005/8/layout/hierarchy3"/>
    <dgm:cxn modelId="{75F27A3C-C5F1-46DE-AF15-C142CE308B15}" type="presOf" srcId="{B0910BFF-413E-4A12-9992-1CFF3D0E9706}" destId="{6F629B24-33C5-415D-91F1-7794247DF1A1}" srcOrd="0" destOrd="0" presId="urn:microsoft.com/office/officeart/2005/8/layout/hierarchy3"/>
    <dgm:cxn modelId="{36B3436D-FEAF-43F9-A668-336B4BD36E83}" srcId="{55345A66-465C-42EF-AF7D-6B8DB0678C53}" destId="{7A8100E7-A3E6-4321-B385-6EC30DDE8539}" srcOrd="2" destOrd="0" parTransId="{E753761A-5B4D-4AFA-A9B4-7880C42E7BD8}" sibTransId="{F462B571-C941-4883-8FB6-03B5E983BB67}"/>
    <dgm:cxn modelId="{59620B7E-1B40-4819-8237-1B171029FE44}" srcId="{55345A66-465C-42EF-AF7D-6B8DB0678C53}" destId="{ED4EF566-606B-4567-B360-D1AB355F3A6C}" srcOrd="0" destOrd="0" parTransId="{B0910BFF-413E-4A12-9992-1CFF3D0E9706}" sibTransId="{12FEA002-0B31-416B-8DF0-7E21B7F7713C}"/>
    <dgm:cxn modelId="{03CE4B87-B67C-4EEC-9B07-06E9090C0171}" type="presOf" srcId="{3051F41D-438A-478E-B22D-9E3F3009B0EB}" destId="{BA330603-250D-49AF-8F1E-E1007374A9A0}" srcOrd="0" destOrd="0" presId="urn:microsoft.com/office/officeart/2005/8/layout/hierarchy3"/>
    <dgm:cxn modelId="{3CFCF190-35A4-461E-9BF2-E464171833EE}" type="presOf" srcId="{A8B22407-6AB3-4538-A093-1D6C81B290DD}" destId="{58CACB7D-DDB8-4632-B570-D31E0357ACBE}" srcOrd="0" destOrd="0" presId="urn:microsoft.com/office/officeart/2005/8/layout/hierarchy3"/>
    <dgm:cxn modelId="{DE02309F-7612-43D0-9B0E-8C707A0ED978}" type="presOf" srcId="{55345A66-465C-42EF-AF7D-6B8DB0678C53}" destId="{2D7F2B1F-A33B-4E14-8BE6-B6CDB94AD27B}" srcOrd="0" destOrd="0" presId="urn:microsoft.com/office/officeart/2005/8/layout/hierarchy3"/>
    <dgm:cxn modelId="{165BB8B0-9253-4F4A-A03C-0993B453B612}" type="presOf" srcId="{1BAF5137-4FC4-4684-858F-E228D0C1E304}" destId="{B912B070-A460-4402-8C75-96208E9AAC1E}" srcOrd="0" destOrd="0" presId="urn:microsoft.com/office/officeart/2005/8/layout/hierarchy3"/>
    <dgm:cxn modelId="{705AB8B4-848F-476F-AD12-001A1D8E6BDE}" type="presOf" srcId="{E753761A-5B4D-4AFA-A9B4-7880C42E7BD8}" destId="{591EFEFA-7E0D-4933-AC08-A59B3C3509EE}" srcOrd="0" destOrd="0" presId="urn:microsoft.com/office/officeart/2005/8/layout/hierarchy3"/>
    <dgm:cxn modelId="{E00300D2-3C91-4F67-89E3-02258F4887F8}" srcId="{55345A66-465C-42EF-AF7D-6B8DB0678C53}" destId="{1BAF5137-4FC4-4684-858F-E228D0C1E304}" srcOrd="1" destOrd="0" parTransId="{406F488B-8296-4313-B750-C4E4BCD4428E}" sibTransId="{B738DEE6-3EBF-44C4-9B24-E05886FFFDB8}"/>
    <dgm:cxn modelId="{839019F1-4E88-4CFA-BEF2-CBA7F146B28C}" srcId="{55345A66-465C-42EF-AF7D-6B8DB0678C53}" destId="{3051F41D-438A-478E-B22D-9E3F3009B0EB}" srcOrd="3" destOrd="0" parTransId="{A8B22407-6AB3-4538-A093-1D6C81B290DD}" sibTransId="{223799AA-2C2C-48C6-93D7-084B74EECB28}"/>
    <dgm:cxn modelId="{934B72FF-4CDF-4E58-AE14-B973F04288D8}" type="presOf" srcId="{55345A66-465C-42EF-AF7D-6B8DB0678C53}" destId="{31E69185-304A-4FD2-8C62-2024527E4DED}" srcOrd="1" destOrd="0" presId="urn:microsoft.com/office/officeart/2005/8/layout/hierarchy3"/>
    <dgm:cxn modelId="{040D9FE0-426F-4F21-A71F-7EC0B2E4BD03}" type="presParOf" srcId="{8270EE19-A970-4DA8-BA73-FC4B6E2A6CA8}" destId="{8B6C93A2-12F3-4733-9FA6-4FCE47B16698}" srcOrd="0" destOrd="0" presId="urn:microsoft.com/office/officeart/2005/8/layout/hierarchy3"/>
    <dgm:cxn modelId="{0CA37AC7-5447-4188-866A-ABD1CDFF83A8}" type="presParOf" srcId="{8B6C93A2-12F3-4733-9FA6-4FCE47B16698}" destId="{7D3619E5-FAFE-4676-9FBB-8EFD6C8D0943}" srcOrd="0" destOrd="0" presId="urn:microsoft.com/office/officeart/2005/8/layout/hierarchy3"/>
    <dgm:cxn modelId="{7E337B5D-8461-42D1-AC37-5713E5A46A93}" type="presParOf" srcId="{7D3619E5-FAFE-4676-9FBB-8EFD6C8D0943}" destId="{2D7F2B1F-A33B-4E14-8BE6-B6CDB94AD27B}" srcOrd="0" destOrd="0" presId="urn:microsoft.com/office/officeart/2005/8/layout/hierarchy3"/>
    <dgm:cxn modelId="{616C27D5-E6EF-4D7E-8239-C341585B183E}" type="presParOf" srcId="{7D3619E5-FAFE-4676-9FBB-8EFD6C8D0943}" destId="{31E69185-304A-4FD2-8C62-2024527E4DED}" srcOrd="1" destOrd="0" presId="urn:microsoft.com/office/officeart/2005/8/layout/hierarchy3"/>
    <dgm:cxn modelId="{92322581-DA56-4B9C-A3D8-87C53D89D25C}" type="presParOf" srcId="{8B6C93A2-12F3-4733-9FA6-4FCE47B16698}" destId="{CCF0DC84-0C84-40B3-B64A-AB7AC1F4C7F3}" srcOrd="1" destOrd="0" presId="urn:microsoft.com/office/officeart/2005/8/layout/hierarchy3"/>
    <dgm:cxn modelId="{95F69FB4-F1F1-4155-BFF9-4430ED77E1EE}" type="presParOf" srcId="{CCF0DC84-0C84-40B3-B64A-AB7AC1F4C7F3}" destId="{6F629B24-33C5-415D-91F1-7794247DF1A1}" srcOrd="0" destOrd="0" presId="urn:microsoft.com/office/officeart/2005/8/layout/hierarchy3"/>
    <dgm:cxn modelId="{CFC12957-4768-45CD-BB6E-72A2C5ED8E27}" type="presParOf" srcId="{CCF0DC84-0C84-40B3-B64A-AB7AC1F4C7F3}" destId="{7C0ABBB2-9FB7-4747-9EED-065D6BA90A85}" srcOrd="1" destOrd="0" presId="urn:microsoft.com/office/officeart/2005/8/layout/hierarchy3"/>
    <dgm:cxn modelId="{7901DB2B-60B0-42CF-9451-D7AD2CF54C93}" type="presParOf" srcId="{CCF0DC84-0C84-40B3-B64A-AB7AC1F4C7F3}" destId="{9110BC96-0AAF-4E98-ADF6-35A5992C3427}" srcOrd="2" destOrd="0" presId="urn:microsoft.com/office/officeart/2005/8/layout/hierarchy3"/>
    <dgm:cxn modelId="{99984476-1D8A-4F90-992A-ADAE28AA3946}" type="presParOf" srcId="{CCF0DC84-0C84-40B3-B64A-AB7AC1F4C7F3}" destId="{B912B070-A460-4402-8C75-96208E9AAC1E}" srcOrd="3" destOrd="0" presId="urn:microsoft.com/office/officeart/2005/8/layout/hierarchy3"/>
    <dgm:cxn modelId="{7E69281C-E9B2-40C1-A87C-56D70D0D63E7}" type="presParOf" srcId="{CCF0DC84-0C84-40B3-B64A-AB7AC1F4C7F3}" destId="{591EFEFA-7E0D-4933-AC08-A59B3C3509EE}" srcOrd="4" destOrd="0" presId="urn:microsoft.com/office/officeart/2005/8/layout/hierarchy3"/>
    <dgm:cxn modelId="{EFFBA553-1DA1-42BE-B7DB-0704949C3CA8}" type="presParOf" srcId="{CCF0DC84-0C84-40B3-B64A-AB7AC1F4C7F3}" destId="{CCEFFC44-3DAB-4211-B83B-8B0FA6644D86}" srcOrd="5" destOrd="0" presId="urn:microsoft.com/office/officeart/2005/8/layout/hierarchy3"/>
    <dgm:cxn modelId="{524500BE-9FBD-4EA2-B42D-5906D23BDB9F}" type="presParOf" srcId="{CCF0DC84-0C84-40B3-B64A-AB7AC1F4C7F3}" destId="{58CACB7D-DDB8-4632-B570-D31E0357ACBE}" srcOrd="6" destOrd="0" presId="urn:microsoft.com/office/officeart/2005/8/layout/hierarchy3"/>
    <dgm:cxn modelId="{52E17BFA-0685-4524-BBE0-0492B72D8738}" type="presParOf" srcId="{CCF0DC84-0C84-40B3-B64A-AB7AC1F4C7F3}" destId="{BA330603-250D-49AF-8F1E-E1007374A9A0}"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6B5A23D-2CE9-4718-85EF-B6A002558CBB}" type="doc">
      <dgm:prSet loTypeId="urn:microsoft.com/office/officeart/2005/8/layout/vList2" loCatId="list" qsTypeId="urn:microsoft.com/office/officeart/2005/8/quickstyle/simple3" qsCatId="simple" csTypeId="urn:microsoft.com/office/officeart/2005/8/colors/accent3_2" csCatId="accent3" phldr="1"/>
      <dgm:spPr/>
    </dgm:pt>
    <dgm:pt modelId="{F1820548-512A-4292-87ED-B923AEBA8605}">
      <dgm:prSet phldrT="[Text]" custT="1"/>
      <dgm:spPr/>
      <dgm:t>
        <a:bodyPr/>
        <a:lstStyle/>
        <a:p>
          <a:pPr algn="just">
            <a:lnSpc>
              <a:spcPts val="2500"/>
            </a:lnSpc>
            <a:buFont typeface="+mj-lt"/>
            <a:buAutoNum type="romanLcPeriod"/>
          </a:pPr>
          <a:r>
            <a:rPr lang="en-IE" sz="1800" b="0" i="0" dirty="0">
              <a:latin typeface="Times New Roman" panose="02020603050405020304" pitchFamily="18" charset="0"/>
              <a:cs typeface="Times New Roman" panose="02020603050405020304" pitchFamily="18" charset="0"/>
            </a:rPr>
            <a:t>Develop an optical model 3D ray tracing techniques implemented in </a:t>
          </a:r>
          <a:r>
            <a:rPr lang="en-IE" sz="1800" b="0" i="1" dirty="0">
              <a:latin typeface="Times New Roman" panose="02020603050405020304" pitchFamily="18" charset="0"/>
              <a:cs typeface="Times New Roman" panose="02020603050405020304" pitchFamily="18" charset="0"/>
            </a:rPr>
            <a:t>Matlab</a:t>
          </a:r>
          <a:r>
            <a:rPr lang="en-IE" sz="1800" b="0" i="0" dirty="0">
              <a:latin typeface="Times New Roman" panose="02020603050405020304" pitchFamily="18" charset="0"/>
              <a:cs typeface="Times New Roman" panose="02020603050405020304" pitchFamily="18" charset="0"/>
            </a:rPr>
            <a:t>;</a:t>
          </a:r>
          <a:endParaRPr lang="en-IE" sz="1800" dirty="0">
            <a:latin typeface="Times New Roman" panose="02020603050405020304" pitchFamily="18" charset="0"/>
            <a:cs typeface="Times New Roman" panose="02020603050405020304" pitchFamily="18" charset="0"/>
          </a:endParaRPr>
        </a:p>
      </dgm:t>
    </dgm:pt>
    <dgm:pt modelId="{40258910-EFB3-4103-B2BD-3D3C50520750}" type="par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11FDC40C-E47B-4E20-BB37-1637D1BF87A3}" type="sib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D967F3FA-4108-4E42-A86D-C1AE6A744BAF}">
      <dgm:prSet phldrT="[Text]" custT="1"/>
      <dgm:spPr/>
      <dgm:t>
        <a:bodyPr/>
        <a:lstStyle/>
        <a:p>
          <a:pPr algn="just">
            <a:lnSpc>
              <a:spcPts val="2500"/>
            </a:lnSpc>
            <a:buFont typeface="+mj-lt"/>
            <a:buAutoNum type="romanLcPeriod"/>
          </a:pPr>
          <a:r>
            <a:rPr lang="en-IE" sz="1800" b="0" i="0" dirty="0">
              <a:latin typeface="Times New Roman" panose="02020603050405020304" pitchFamily="18" charset="0"/>
              <a:cs typeface="Times New Roman" panose="02020603050405020304" pitchFamily="18" charset="0"/>
            </a:rPr>
            <a:t> Evaluate geometric properties of the concentrator to investigate optical performance;</a:t>
          </a:r>
          <a:endParaRPr lang="en-IE" sz="1800" dirty="0">
            <a:latin typeface="Times New Roman" panose="02020603050405020304" pitchFamily="18" charset="0"/>
            <a:cs typeface="Times New Roman" panose="02020603050405020304" pitchFamily="18" charset="0"/>
          </a:endParaRPr>
        </a:p>
      </dgm:t>
    </dgm:pt>
    <dgm:pt modelId="{D4A9DB7D-19FC-4F99-8979-10ED1A5F72A7}" type="parTrans" cxnId="{758B9353-71C5-492A-8478-B1CBBDC07450}">
      <dgm:prSet/>
      <dgm:spPr/>
      <dgm:t>
        <a:bodyPr/>
        <a:lstStyle/>
        <a:p>
          <a:endParaRPr lang="en-IE"/>
        </a:p>
      </dgm:t>
    </dgm:pt>
    <dgm:pt modelId="{C6E9D1FE-07E5-4127-9DA0-EB720756AC64}" type="sibTrans" cxnId="{758B9353-71C5-492A-8478-B1CBBDC07450}">
      <dgm:prSet/>
      <dgm:spPr/>
      <dgm:t>
        <a:bodyPr/>
        <a:lstStyle/>
        <a:p>
          <a:endParaRPr lang="en-IE"/>
        </a:p>
      </dgm:t>
    </dgm:pt>
    <dgm:pt modelId="{5C681382-5CE3-4122-BAF8-E7440E4735B9}">
      <dgm:prSet phldrT="[Text]" custT="1"/>
      <dgm:spPr/>
      <dgm:t>
        <a:bodyPr/>
        <a:lstStyle/>
        <a:p>
          <a:pPr algn="ctr"/>
          <a:r>
            <a:rPr lang="pt-BR"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endParaRPr lang="en-IE"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9B244E75-E04B-43C5-B53B-1E7BC56608BE}" type="parTrans" cxnId="{9CCCED32-2C93-4A4C-B887-EFE8EE5AA83D}">
      <dgm:prSet/>
      <dgm:spPr/>
      <dgm:t>
        <a:bodyPr/>
        <a:lstStyle/>
        <a:p>
          <a:endParaRPr lang="en-IE"/>
        </a:p>
      </dgm:t>
    </dgm:pt>
    <dgm:pt modelId="{2CABA320-742F-45BE-8620-DADC35D80646}" type="sibTrans" cxnId="{9CCCED32-2C93-4A4C-B887-EFE8EE5AA83D}">
      <dgm:prSet/>
      <dgm:spPr/>
      <dgm:t>
        <a:bodyPr/>
        <a:lstStyle/>
        <a:p>
          <a:endParaRPr lang="en-IE"/>
        </a:p>
      </dgm:t>
    </dgm:pt>
    <dgm:pt modelId="{C481FCE3-2CE0-427F-BCF7-281B4CF337DB}">
      <dgm:prSet custT="1"/>
      <dgm:spPr/>
      <dgm:t>
        <a:bodyPr/>
        <a:lstStyle/>
        <a:p>
          <a:pPr algn="just">
            <a:lnSpc>
              <a:spcPts val="2500"/>
            </a:lnSpc>
            <a:buFont typeface="+mj-lt"/>
            <a:buAutoNum type="romanLcPeriod"/>
          </a:pPr>
          <a:r>
            <a:rPr lang="en-IE" sz="1800" b="0" i="0" dirty="0">
              <a:latin typeface="Times New Roman" panose="02020603050405020304" pitchFamily="18" charset="0"/>
              <a:cs typeface="Times New Roman" panose="02020603050405020304" pitchFamily="18" charset="0"/>
            </a:rPr>
            <a:t> Characterise the optical profile of a concentrator used for experimental tests.</a:t>
          </a:r>
          <a:endParaRPr lang="en-IE" sz="1800" dirty="0">
            <a:latin typeface="Times New Roman" panose="02020603050405020304" pitchFamily="18" charset="0"/>
            <a:cs typeface="Times New Roman" panose="02020603050405020304" pitchFamily="18" charset="0"/>
          </a:endParaRPr>
        </a:p>
      </dgm:t>
    </dgm:pt>
    <dgm:pt modelId="{65D85935-DBAD-4C7E-8697-9428377B0B72}" type="parTrans" cxnId="{0CB4C8D3-A38A-49DD-B017-60755ADA57FB}">
      <dgm:prSet/>
      <dgm:spPr/>
      <dgm:t>
        <a:bodyPr/>
        <a:lstStyle/>
        <a:p>
          <a:endParaRPr lang="en-IE"/>
        </a:p>
      </dgm:t>
    </dgm:pt>
    <dgm:pt modelId="{3B7D1D0B-FFE9-4E2F-ABEB-31F9443FFE47}" type="sibTrans" cxnId="{0CB4C8D3-A38A-49DD-B017-60755ADA57FB}">
      <dgm:prSet/>
      <dgm:spPr/>
      <dgm:t>
        <a:bodyPr/>
        <a:lstStyle/>
        <a:p>
          <a:endParaRPr lang="en-IE"/>
        </a:p>
      </dgm:t>
    </dgm:pt>
    <dgm:pt modelId="{C0755D24-EE5D-4B38-B87A-FCBC4C4E7B96}">
      <dgm:prSet phldrT="[Text]" custT="1"/>
      <dgm:spPr/>
      <dgm:t>
        <a:bodyPr/>
        <a:lstStyle/>
        <a:p>
          <a:pPr algn="ctr"/>
          <a:r>
            <a:rPr lang="en-IE"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 ACPC + inverted absorber</a:t>
          </a:r>
          <a:endParaRPr lang="en-IE"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4FDF6742-1480-4EFB-9EE2-5DD8BD67D865}" type="sibTrans" cxnId="{AD6D3936-7975-473D-AB58-D7C859F4804A}">
      <dgm:prSet/>
      <dgm:spPr/>
      <dgm:t>
        <a:bodyPr/>
        <a:lstStyle/>
        <a:p>
          <a:endParaRPr lang="en-IE" sz="1600">
            <a:latin typeface="Times New Roman" panose="02020603050405020304" pitchFamily="18" charset="0"/>
            <a:cs typeface="Times New Roman" panose="02020603050405020304" pitchFamily="18" charset="0"/>
          </a:endParaRPr>
        </a:p>
      </dgm:t>
    </dgm:pt>
    <dgm:pt modelId="{6709783C-0CBA-4660-A19A-6E8787AE663B}" type="parTrans" cxnId="{AD6D3936-7975-473D-AB58-D7C859F4804A}">
      <dgm:prSet/>
      <dgm:spPr/>
      <dgm:t>
        <a:bodyPr/>
        <a:lstStyle/>
        <a:p>
          <a:endParaRPr lang="en-IE" sz="1600">
            <a:latin typeface="Times New Roman" panose="02020603050405020304" pitchFamily="18" charset="0"/>
            <a:cs typeface="Times New Roman" panose="02020603050405020304" pitchFamily="18" charset="0"/>
          </a:endParaRPr>
        </a:p>
      </dgm:t>
    </dgm:pt>
    <dgm:pt modelId="{BE26257E-7549-43E8-A0FF-1B77372D22E5}">
      <dgm:prSet phldrT="[Text]" custT="1"/>
      <dgm:spPr/>
      <dgm:t>
        <a:bodyPr/>
        <a:lstStyle/>
        <a:p>
          <a:pPr algn="just">
            <a:lnSpc>
              <a:spcPts val="2500"/>
            </a:lnSpc>
            <a:buFont typeface="+mj-lt"/>
            <a:buAutoNum type="alphaLcPeriod"/>
          </a:pPr>
          <a:r>
            <a:rPr lang="pt-BR" sz="1800" b="0" dirty="0">
              <a:effectLst/>
              <a:latin typeface="Times New Roman" panose="02020603050405020304" pitchFamily="18" charset="0"/>
              <a:cs typeface="Times New Roman" panose="02020603050405020304" pitchFamily="18" charset="0"/>
            </a:rPr>
            <a:t> </a:t>
          </a:r>
          <a:r>
            <a:rPr lang="en-IE" sz="1800" b="0" dirty="0">
              <a:effectLst/>
              <a:latin typeface="Times New Roman" panose="02020603050405020304" pitchFamily="18" charset="0"/>
              <a:cs typeface="Times New Roman" panose="02020603050405020304" pitchFamily="18" charset="0"/>
            </a:rPr>
            <a:t>Asymmetry enables more solar energy collection at broader acceptance angles;</a:t>
          </a:r>
        </a:p>
      </dgm:t>
    </dgm:pt>
    <dgm:pt modelId="{206C9D37-5219-4CCD-9AE6-4A9CB29E586B}" type="sibTrans" cxnId="{372868B4-ADEB-4EA4-A289-A189BD2B47C8}">
      <dgm:prSet/>
      <dgm:spPr/>
      <dgm:t>
        <a:bodyPr/>
        <a:lstStyle/>
        <a:p>
          <a:endParaRPr lang="en-IE"/>
        </a:p>
      </dgm:t>
    </dgm:pt>
    <dgm:pt modelId="{E5368F19-5F72-40A9-9607-F5922E4EFC2A}" type="parTrans" cxnId="{372868B4-ADEB-4EA4-A289-A189BD2B47C8}">
      <dgm:prSet/>
      <dgm:spPr/>
      <dgm:t>
        <a:bodyPr/>
        <a:lstStyle/>
        <a:p>
          <a:endParaRPr lang="en-IE"/>
        </a:p>
      </dgm:t>
    </dgm:pt>
    <dgm:pt modelId="{BAC3F4C5-EB5B-4C7F-AFFC-147813721A69}">
      <dgm:prSet custT="1"/>
      <dgm:spPr/>
      <dgm:t>
        <a:bodyPr/>
        <a:lstStyle/>
        <a:p>
          <a:pPr algn="just">
            <a:lnSpc>
              <a:spcPts val="2500"/>
            </a:lnSpc>
            <a:buFont typeface="+mj-lt"/>
            <a:buAutoNum type="alphaLcPeriod"/>
          </a:pPr>
          <a:r>
            <a:rPr lang="pt-BR" sz="1800" b="0" dirty="0">
              <a:effectLst/>
              <a:latin typeface="Times New Roman" panose="02020603050405020304" pitchFamily="18" charset="0"/>
              <a:cs typeface="Times New Roman" panose="02020603050405020304" pitchFamily="18" charset="0"/>
            </a:rPr>
            <a:t> </a:t>
          </a:r>
          <a:r>
            <a:rPr lang="en-IE" sz="1800" b="0" dirty="0">
              <a:effectLst/>
              <a:latin typeface="Times New Roman" panose="02020603050405020304" pitchFamily="18" charset="0"/>
              <a:cs typeface="Times New Roman" panose="02020603050405020304" pitchFamily="18" charset="0"/>
            </a:rPr>
            <a:t>Inverted absorber reduces convective and radiative losses;</a:t>
          </a:r>
          <a:endParaRPr lang="en-IE" sz="1800" dirty="0"/>
        </a:p>
      </dgm:t>
    </dgm:pt>
    <dgm:pt modelId="{A3AE759C-6850-47E9-8BCE-7B7F027B9AE1}" type="sibTrans" cxnId="{277F0209-3461-4E01-A8B9-7FAC41CE4D15}">
      <dgm:prSet/>
      <dgm:spPr/>
      <dgm:t>
        <a:bodyPr/>
        <a:lstStyle/>
        <a:p>
          <a:endParaRPr lang="en-IE"/>
        </a:p>
      </dgm:t>
    </dgm:pt>
    <dgm:pt modelId="{7026A5A6-4FC7-4ECB-8011-766C797B1B37}" type="parTrans" cxnId="{277F0209-3461-4E01-A8B9-7FAC41CE4D15}">
      <dgm:prSet/>
      <dgm:spPr/>
      <dgm:t>
        <a:bodyPr/>
        <a:lstStyle/>
        <a:p>
          <a:endParaRPr lang="en-IE"/>
        </a:p>
      </dgm:t>
    </dgm:pt>
    <dgm:pt modelId="{DE08F294-DC14-423F-8487-AE763427886E}">
      <dgm:prSet phldrT="[Text]" custT="1"/>
      <dgm:spPr/>
      <dgm:t>
        <a:bodyPr/>
        <a:lstStyle/>
        <a:p>
          <a:pPr algn="just">
            <a:lnSpc>
              <a:spcPts val="2500"/>
            </a:lnSpc>
            <a:buFont typeface="+mj-lt"/>
            <a:buAutoNum type="alphaLcPeriod"/>
          </a:pPr>
          <a:r>
            <a:rPr lang="pt-BR" sz="1800" b="0" dirty="0">
              <a:effectLst/>
              <a:latin typeface="Times New Roman" panose="02020603050405020304" pitchFamily="18" charset="0"/>
              <a:cs typeface="Times New Roman" panose="02020603050405020304" pitchFamily="18" charset="0"/>
            </a:rPr>
            <a:t> </a:t>
          </a:r>
          <a:r>
            <a:rPr lang="en-IE" sz="1800" b="0" dirty="0">
              <a:effectLst/>
              <a:latin typeface="Times New Roman" panose="02020603050405020304" pitchFamily="18" charset="0"/>
              <a:cs typeface="Times New Roman" panose="02020603050405020304" pitchFamily="18" charset="0"/>
            </a:rPr>
            <a:t>Vertical aperture maximises aperture size and avoid shading;</a:t>
          </a:r>
        </a:p>
      </dgm:t>
    </dgm:pt>
    <dgm:pt modelId="{2C646188-1F84-45FC-A73E-D7D64CA5A53B}" type="sibTrans" cxnId="{FF393725-59B8-4B19-9C83-6E6069264003}">
      <dgm:prSet/>
      <dgm:spPr/>
      <dgm:t>
        <a:bodyPr/>
        <a:lstStyle/>
        <a:p>
          <a:endParaRPr lang="en-IE"/>
        </a:p>
      </dgm:t>
    </dgm:pt>
    <dgm:pt modelId="{B92D8E88-7091-41EE-B6A8-D8F48F2C139A}" type="parTrans" cxnId="{FF393725-59B8-4B19-9C83-6E6069264003}">
      <dgm:prSet/>
      <dgm:spPr/>
      <dgm:t>
        <a:bodyPr/>
        <a:lstStyle/>
        <a:p>
          <a:endParaRPr lang="en-IE"/>
        </a:p>
      </dgm:t>
    </dgm:pt>
    <dgm:pt modelId="{6E47100A-CE0B-4056-A0E5-DB81815F2836}" type="pres">
      <dgm:prSet presAssocID="{16B5A23D-2CE9-4718-85EF-B6A002558CBB}" presName="linear" presStyleCnt="0">
        <dgm:presLayoutVars>
          <dgm:animLvl val="lvl"/>
          <dgm:resizeHandles val="exact"/>
        </dgm:presLayoutVars>
      </dgm:prSet>
      <dgm:spPr/>
    </dgm:pt>
    <dgm:pt modelId="{53389440-8A0C-452D-8767-F17B1172391B}" type="pres">
      <dgm:prSet presAssocID="{5C681382-5CE3-4122-BAF8-E7440E4735B9}" presName="parentText" presStyleLbl="node1" presStyleIdx="0" presStyleCnt="2" custScaleY="36058" custLinFactNeighborY="-4655">
        <dgm:presLayoutVars>
          <dgm:chMax val="0"/>
          <dgm:bulletEnabled val="1"/>
        </dgm:presLayoutVars>
      </dgm:prSet>
      <dgm:spPr/>
    </dgm:pt>
    <dgm:pt modelId="{555BFFE2-6FEF-4990-B02B-988C8EF0DFF9}" type="pres">
      <dgm:prSet presAssocID="{5C681382-5CE3-4122-BAF8-E7440E4735B9}" presName="childText" presStyleLbl="revTx" presStyleIdx="0" presStyleCnt="2" custLinFactNeighborY="-8409">
        <dgm:presLayoutVars>
          <dgm:bulletEnabled val="1"/>
        </dgm:presLayoutVars>
      </dgm:prSet>
      <dgm:spPr/>
    </dgm:pt>
    <dgm:pt modelId="{44BA6166-FDC3-4A55-8BE9-AD71E65209AB}" type="pres">
      <dgm:prSet presAssocID="{C0755D24-EE5D-4B38-B87A-FCBC4C4E7B96}" presName="parentText" presStyleLbl="node1" presStyleIdx="1" presStyleCnt="2" custScaleY="36058" custLinFactNeighborY="-1050">
        <dgm:presLayoutVars>
          <dgm:chMax val="0"/>
          <dgm:bulletEnabled val="1"/>
        </dgm:presLayoutVars>
      </dgm:prSet>
      <dgm:spPr/>
    </dgm:pt>
    <dgm:pt modelId="{032C2ACF-5434-4262-9A7B-71F6CBF6A39B}" type="pres">
      <dgm:prSet presAssocID="{C0755D24-EE5D-4B38-B87A-FCBC4C4E7B96}" presName="childText" presStyleLbl="revTx" presStyleIdx="1" presStyleCnt="2" custScaleY="120976" custLinFactNeighborY="5094">
        <dgm:presLayoutVars>
          <dgm:bulletEnabled val="1"/>
        </dgm:presLayoutVars>
      </dgm:prSet>
      <dgm:spPr/>
    </dgm:pt>
  </dgm:ptLst>
  <dgm:cxnLst>
    <dgm:cxn modelId="{C1904C02-9FE0-4E39-8C4F-28CB90ED9827}" type="presOf" srcId="{16B5A23D-2CE9-4718-85EF-B6A002558CBB}" destId="{6E47100A-CE0B-4056-A0E5-DB81815F2836}" srcOrd="0" destOrd="0" presId="urn:microsoft.com/office/officeart/2005/8/layout/vList2"/>
    <dgm:cxn modelId="{277F0209-3461-4E01-A8B9-7FAC41CE4D15}" srcId="{C0755D24-EE5D-4B38-B87A-FCBC4C4E7B96}" destId="{BAC3F4C5-EB5B-4C7F-AFFC-147813721A69}" srcOrd="1" destOrd="0" parTransId="{7026A5A6-4FC7-4ECB-8011-766C797B1B37}" sibTransId="{A3AE759C-6850-47E9-8BCE-7B7F027B9AE1}"/>
    <dgm:cxn modelId="{FF393725-59B8-4B19-9C83-6E6069264003}" srcId="{C0755D24-EE5D-4B38-B87A-FCBC4C4E7B96}" destId="{DE08F294-DC14-423F-8487-AE763427886E}" srcOrd="2" destOrd="0" parTransId="{B92D8E88-7091-41EE-B6A8-D8F48F2C139A}" sibTransId="{2C646188-1F84-45FC-A73E-D7D64CA5A53B}"/>
    <dgm:cxn modelId="{9CCCED32-2C93-4A4C-B887-EFE8EE5AA83D}" srcId="{16B5A23D-2CE9-4718-85EF-B6A002558CBB}" destId="{5C681382-5CE3-4122-BAF8-E7440E4735B9}" srcOrd="0" destOrd="0" parTransId="{9B244E75-E04B-43C5-B53B-1E7BC56608BE}" sibTransId="{2CABA320-742F-45BE-8620-DADC35D80646}"/>
    <dgm:cxn modelId="{AD6D3936-7975-473D-AB58-D7C859F4804A}" srcId="{16B5A23D-2CE9-4718-85EF-B6A002558CBB}" destId="{C0755D24-EE5D-4B38-B87A-FCBC4C4E7B96}" srcOrd="1" destOrd="0" parTransId="{6709783C-0CBA-4660-A19A-6E8787AE663B}" sibTransId="{4FDF6742-1480-4EFB-9EE2-5DD8BD67D865}"/>
    <dgm:cxn modelId="{1841FD38-E82A-4E71-8A85-B7E0C25543A4}" type="presOf" srcId="{BE26257E-7549-43E8-A0FF-1B77372D22E5}" destId="{032C2ACF-5434-4262-9A7B-71F6CBF6A39B}" srcOrd="0" destOrd="0" presId="urn:microsoft.com/office/officeart/2005/8/layout/vList2"/>
    <dgm:cxn modelId="{54C7463F-EEFF-488B-836D-69444C1B5441}" type="presOf" srcId="{DE08F294-DC14-423F-8487-AE763427886E}" destId="{032C2ACF-5434-4262-9A7B-71F6CBF6A39B}" srcOrd="0" destOrd="2" presId="urn:microsoft.com/office/officeart/2005/8/layout/vList2"/>
    <dgm:cxn modelId="{EA25F143-09BF-4E67-B5AE-D8D3349A615E}" type="presOf" srcId="{C481FCE3-2CE0-427F-BCF7-281B4CF337DB}" destId="{555BFFE2-6FEF-4990-B02B-988C8EF0DFF9}" srcOrd="0" destOrd="2" presId="urn:microsoft.com/office/officeart/2005/8/layout/vList2"/>
    <dgm:cxn modelId="{758B9353-71C5-492A-8478-B1CBBDC07450}" srcId="{5C681382-5CE3-4122-BAF8-E7440E4735B9}" destId="{D967F3FA-4108-4E42-A86D-C1AE6A744BAF}" srcOrd="1" destOrd="0" parTransId="{D4A9DB7D-19FC-4F99-8979-10ED1A5F72A7}" sibTransId="{C6E9D1FE-07E5-4127-9DA0-EB720756AC64}"/>
    <dgm:cxn modelId="{691A648A-A6F1-484C-9CF7-A035DE50FEB3}" srcId="{5C681382-5CE3-4122-BAF8-E7440E4735B9}" destId="{F1820548-512A-4292-87ED-B923AEBA8605}" srcOrd="0" destOrd="0" parTransId="{40258910-EFB3-4103-B2BD-3D3C50520750}" sibTransId="{11FDC40C-E47B-4E20-BB37-1637D1BF87A3}"/>
    <dgm:cxn modelId="{F46AEE8D-0FA0-4246-87C5-00B7C3B4E9E2}" type="presOf" srcId="{D967F3FA-4108-4E42-A86D-C1AE6A744BAF}" destId="{555BFFE2-6FEF-4990-B02B-988C8EF0DFF9}" srcOrd="0" destOrd="1" presId="urn:microsoft.com/office/officeart/2005/8/layout/vList2"/>
    <dgm:cxn modelId="{C9827E95-7C34-45C7-A6EC-308593DF6F01}" type="presOf" srcId="{F1820548-512A-4292-87ED-B923AEBA8605}" destId="{555BFFE2-6FEF-4990-B02B-988C8EF0DFF9}" srcOrd="0" destOrd="0" presId="urn:microsoft.com/office/officeart/2005/8/layout/vList2"/>
    <dgm:cxn modelId="{372868B4-ADEB-4EA4-A289-A189BD2B47C8}" srcId="{C0755D24-EE5D-4B38-B87A-FCBC4C4E7B96}" destId="{BE26257E-7549-43E8-A0FF-1B77372D22E5}" srcOrd="0" destOrd="0" parTransId="{E5368F19-5F72-40A9-9607-F5922E4EFC2A}" sibTransId="{206C9D37-5219-4CCD-9AE6-4A9CB29E586B}"/>
    <dgm:cxn modelId="{0CB4C8D3-A38A-49DD-B017-60755ADA57FB}" srcId="{5C681382-5CE3-4122-BAF8-E7440E4735B9}" destId="{C481FCE3-2CE0-427F-BCF7-281B4CF337DB}" srcOrd="2" destOrd="0" parTransId="{65D85935-DBAD-4C7E-8697-9428377B0B72}" sibTransId="{3B7D1D0B-FFE9-4E2F-ABEB-31F9443FFE47}"/>
    <dgm:cxn modelId="{FDC689ED-211D-4B2C-B635-C4C13DF7BE08}" type="presOf" srcId="{BAC3F4C5-EB5B-4C7F-AFFC-147813721A69}" destId="{032C2ACF-5434-4262-9A7B-71F6CBF6A39B}" srcOrd="0" destOrd="1" presId="urn:microsoft.com/office/officeart/2005/8/layout/vList2"/>
    <dgm:cxn modelId="{E495DDEE-FDF9-4FFA-BD02-0F0001EE80CC}" type="presOf" srcId="{5C681382-5CE3-4122-BAF8-E7440E4735B9}" destId="{53389440-8A0C-452D-8767-F17B1172391B}" srcOrd="0" destOrd="0" presId="urn:microsoft.com/office/officeart/2005/8/layout/vList2"/>
    <dgm:cxn modelId="{81905FF5-D73B-49E2-8E92-0A18AD25E65B}" type="presOf" srcId="{C0755D24-EE5D-4B38-B87A-FCBC4C4E7B96}" destId="{44BA6166-FDC3-4A55-8BE9-AD71E65209AB}" srcOrd="0" destOrd="0" presId="urn:microsoft.com/office/officeart/2005/8/layout/vList2"/>
    <dgm:cxn modelId="{DCE6FFA0-19FE-4BA8-86A2-583ABA184550}" type="presParOf" srcId="{6E47100A-CE0B-4056-A0E5-DB81815F2836}" destId="{53389440-8A0C-452D-8767-F17B1172391B}" srcOrd="0" destOrd="0" presId="urn:microsoft.com/office/officeart/2005/8/layout/vList2"/>
    <dgm:cxn modelId="{E10E13F6-7D40-4B78-A039-ED862384E852}" type="presParOf" srcId="{6E47100A-CE0B-4056-A0E5-DB81815F2836}" destId="{555BFFE2-6FEF-4990-B02B-988C8EF0DFF9}" srcOrd="1" destOrd="0" presId="urn:microsoft.com/office/officeart/2005/8/layout/vList2"/>
    <dgm:cxn modelId="{C461A5E8-0DD0-405E-B468-B6AC8C5BBD3F}" type="presParOf" srcId="{6E47100A-CE0B-4056-A0E5-DB81815F2836}" destId="{44BA6166-FDC3-4A55-8BE9-AD71E65209AB}" srcOrd="2" destOrd="0" presId="urn:microsoft.com/office/officeart/2005/8/layout/vList2"/>
    <dgm:cxn modelId="{F0DE2B3D-5EE8-438E-9EA4-7776C92B3C4F}" type="presParOf" srcId="{6E47100A-CE0B-4056-A0E5-DB81815F2836}" destId="{032C2ACF-5434-4262-9A7B-71F6CBF6A39B}" srcOrd="3" destOrd="0" presId="urn:microsoft.com/office/officeart/2005/8/layout/vList2"/>
  </dgm:cxnLst>
  <dgm:bg/>
  <dgm:whole>
    <a:ln w="9525" cap="flat" cmpd="sng" algn="ctr">
      <a:solidFill>
        <a:schemeClr val="accent1">
          <a:lumMod val="50000"/>
        </a:schemeClr>
      </a:solid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B5A23D-2CE9-4718-85EF-B6A002558CBB}" type="doc">
      <dgm:prSet loTypeId="urn:microsoft.com/office/officeart/2005/8/layout/vList2" loCatId="list" qsTypeId="urn:microsoft.com/office/officeart/2005/8/quickstyle/simple3" qsCatId="simple" csTypeId="urn:microsoft.com/office/officeart/2005/8/colors/accent3_2" csCatId="accent3" phldr="1"/>
      <dgm:spPr/>
    </dgm:pt>
    <dgm:pt modelId="{F1820548-512A-4292-87ED-B923AEBA8605}">
      <dgm:prSet phldrT="[Text]" custT="1"/>
      <dgm:spPr/>
      <dgm:t>
        <a:bodyPr/>
        <a:lstStyle/>
        <a:p>
          <a:pPr algn="just">
            <a:lnSpc>
              <a:spcPct val="150000"/>
            </a:lnSpc>
            <a:buFont typeface="+mj-lt"/>
            <a:buAutoNum type="romanLcPeriod"/>
          </a:pPr>
          <a:r>
            <a:rPr lang="en-IE" sz="1800" b="0" i="0" dirty="0">
              <a:latin typeface="Times New Roman" panose="02020603050405020304" pitchFamily="18" charset="0"/>
              <a:cs typeface="Times New Roman" panose="02020603050405020304" pitchFamily="18" charset="0"/>
            </a:rPr>
            <a:t>Algorithm to simulate the Sun’s position and sunlight rays passing through an optical system;</a:t>
          </a:r>
          <a:endParaRPr lang="en-IE" sz="1800" dirty="0">
            <a:latin typeface="Times New Roman" panose="02020603050405020304" pitchFamily="18" charset="0"/>
            <a:cs typeface="Times New Roman" panose="02020603050405020304" pitchFamily="18" charset="0"/>
          </a:endParaRPr>
        </a:p>
      </dgm:t>
    </dgm:pt>
    <dgm:pt modelId="{40258910-EFB3-4103-B2BD-3D3C50520750}" type="par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11FDC40C-E47B-4E20-BB37-1637D1BF87A3}" type="sib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C0755D24-EE5D-4B38-B87A-FCBC4C4E7B96}">
      <dgm:prSet phldrT="[Text]" custT="1"/>
      <dgm:spPr/>
      <dgm:t>
        <a:bodyPr/>
        <a:lstStyle/>
        <a:p>
          <a:pPr algn="ctr"/>
          <a:r>
            <a:rPr lang="en-IE"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Requirements</a:t>
          </a:r>
          <a:endParaRPr lang="en-IE"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6709783C-0CBA-4660-A19A-6E8787AE663B}" type="parTrans" cxnId="{AD6D3936-7975-473D-AB58-D7C859F4804A}">
      <dgm:prSet/>
      <dgm:spPr/>
      <dgm:t>
        <a:bodyPr/>
        <a:lstStyle/>
        <a:p>
          <a:endParaRPr lang="en-IE" sz="1600">
            <a:latin typeface="Times New Roman" panose="02020603050405020304" pitchFamily="18" charset="0"/>
            <a:cs typeface="Times New Roman" panose="02020603050405020304" pitchFamily="18" charset="0"/>
          </a:endParaRPr>
        </a:p>
      </dgm:t>
    </dgm:pt>
    <dgm:pt modelId="{4FDF6742-1480-4EFB-9EE2-5DD8BD67D865}" type="sibTrans" cxnId="{AD6D3936-7975-473D-AB58-D7C859F4804A}">
      <dgm:prSet/>
      <dgm:spPr/>
      <dgm:t>
        <a:bodyPr/>
        <a:lstStyle/>
        <a:p>
          <a:endParaRPr lang="en-IE" sz="1600">
            <a:latin typeface="Times New Roman" panose="02020603050405020304" pitchFamily="18" charset="0"/>
            <a:cs typeface="Times New Roman" panose="02020603050405020304" pitchFamily="18" charset="0"/>
          </a:endParaRPr>
        </a:p>
      </dgm:t>
    </dgm:pt>
    <dgm:pt modelId="{D967F3FA-4108-4E42-A86D-C1AE6A744BAF}">
      <dgm:prSet phldrT="[Text]" custT="1"/>
      <dgm:spPr/>
      <dgm:t>
        <a:bodyPr/>
        <a:lstStyle/>
        <a:p>
          <a:pPr algn="just">
            <a:lnSpc>
              <a:spcPct val="150000"/>
            </a:lnSpc>
            <a:buFont typeface="+mj-lt"/>
            <a:buAutoNum type="romanLcPeriod"/>
          </a:pPr>
          <a:r>
            <a:rPr lang="en-IE" sz="1800" b="0" i="0" dirty="0">
              <a:latin typeface="Times New Roman" panose="02020603050405020304" pitchFamily="18" charset="0"/>
              <a:cs typeface="Times New Roman" panose="02020603050405020304" pitchFamily="18" charset="0"/>
            </a:rPr>
            <a:t> Used to help the optical modelling and then help deciding the dimensions of the solar collector to be made.</a:t>
          </a:r>
          <a:endParaRPr lang="en-IE" sz="1800" dirty="0">
            <a:latin typeface="Times New Roman" panose="02020603050405020304" pitchFamily="18" charset="0"/>
            <a:cs typeface="Times New Roman" panose="02020603050405020304" pitchFamily="18" charset="0"/>
          </a:endParaRPr>
        </a:p>
      </dgm:t>
    </dgm:pt>
    <dgm:pt modelId="{D4A9DB7D-19FC-4F99-8979-10ED1A5F72A7}" type="parTrans" cxnId="{758B9353-71C5-492A-8478-B1CBBDC07450}">
      <dgm:prSet/>
      <dgm:spPr/>
      <dgm:t>
        <a:bodyPr/>
        <a:lstStyle/>
        <a:p>
          <a:endParaRPr lang="en-IE"/>
        </a:p>
      </dgm:t>
    </dgm:pt>
    <dgm:pt modelId="{C6E9D1FE-07E5-4127-9DA0-EB720756AC64}" type="sibTrans" cxnId="{758B9353-71C5-492A-8478-B1CBBDC07450}">
      <dgm:prSet/>
      <dgm:spPr/>
      <dgm:t>
        <a:bodyPr/>
        <a:lstStyle/>
        <a:p>
          <a:endParaRPr lang="en-IE"/>
        </a:p>
      </dgm:t>
    </dgm:pt>
    <dgm:pt modelId="{5C681382-5CE3-4122-BAF8-E7440E4735B9}">
      <dgm:prSet phldrT="[Text]" custT="1"/>
      <dgm:spPr/>
      <dgm:t>
        <a:bodyPr/>
        <a:lstStyle/>
        <a:p>
          <a:pPr algn="ctr"/>
          <a:r>
            <a:rPr lang="pt-BR"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Ray Tracing</a:t>
          </a:r>
          <a:endParaRPr lang="en-IE"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9B244E75-E04B-43C5-B53B-1E7BC56608BE}" type="parTrans" cxnId="{9CCCED32-2C93-4A4C-B887-EFE8EE5AA83D}">
      <dgm:prSet/>
      <dgm:spPr/>
      <dgm:t>
        <a:bodyPr/>
        <a:lstStyle/>
        <a:p>
          <a:endParaRPr lang="en-IE"/>
        </a:p>
      </dgm:t>
    </dgm:pt>
    <dgm:pt modelId="{2CABA320-742F-45BE-8620-DADC35D80646}" type="sibTrans" cxnId="{9CCCED32-2C93-4A4C-B887-EFE8EE5AA83D}">
      <dgm:prSet/>
      <dgm:spPr/>
      <dgm:t>
        <a:bodyPr/>
        <a:lstStyle/>
        <a:p>
          <a:endParaRPr lang="en-IE"/>
        </a:p>
      </dgm:t>
    </dgm:pt>
    <dgm:pt modelId="{BE26257E-7549-43E8-A0FF-1B77372D22E5}">
      <dgm:prSet phldrT="[Text]" custT="1"/>
      <dgm:spPr/>
      <dgm:t>
        <a:bodyPr/>
        <a:lstStyle/>
        <a:p>
          <a:pPr algn="just">
            <a:lnSpc>
              <a:spcPct val="150000"/>
            </a:lnSpc>
            <a:buFont typeface="+mj-lt"/>
            <a:buAutoNum type="alphaLcPeriod"/>
          </a:pPr>
          <a:r>
            <a:rPr lang="pt-BR" sz="1800" b="0" dirty="0">
              <a:effectLst/>
              <a:latin typeface="Times New Roman" panose="02020603050405020304" pitchFamily="18" charset="0"/>
              <a:cs typeface="Times New Roman" panose="02020603050405020304" pitchFamily="18" charset="0"/>
            </a:rPr>
            <a:t> Location: Dublin (latitude 53.35</a:t>
          </a:r>
          <a:r>
            <a:rPr lang="pt-BR" sz="1800" b="0" baseline="30000" dirty="0">
              <a:effectLst/>
              <a:latin typeface="Times New Roman" panose="02020603050405020304" pitchFamily="18" charset="0"/>
              <a:cs typeface="Times New Roman" panose="02020603050405020304" pitchFamily="18" charset="0"/>
            </a:rPr>
            <a:t>º </a:t>
          </a:r>
          <a:r>
            <a:rPr lang="pt-BR" sz="1800" b="0" baseline="0" dirty="0">
              <a:effectLst/>
              <a:latin typeface="Times New Roman" panose="02020603050405020304" pitchFamily="18" charset="0"/>
              <a:cs typeface="Times New Roman" panose="02020603050405020304" pitchFamily="18" charset="0"/>
            </a:rPr>
            <a:t>and longitude -6.26</a:t>
          </a:r>
          <a:r>
            <a:rPr lang="pt-BR" sz="1800" b="0" baseline="30000" dirty="0">
              <a:effectLst/>
              <a:latin typeface="Times New Roman" panose="02020603050405020304" pitchFamily="18" charset="0"/>
              <a:cs typeface="Times New Roman" panose="02020603050405020304" pitchFamily="18" charset="0"/>
            </a:rPr>
            <a:t>o</a:t>
          </a:r>
          <a:r>
            <a:rPr lang="pt-BR" sz="1800" b="0" baseline="0" dirty="0">
              <a:effectLst/>
              <a:latin typeface="Times New Roman" panose="02020603050405020304" pitchFamily="18" charset="0"/>
              <a:cs typeface="Times New Roman" panose="02020603050405020304" pitchFamily="18" charset="0"/>
            </a:rPr>
            <a:t>)</a:t>
          </a:r>
          <a:endParaRPr lang="en-IE" sz="1800" b="0" baseline="0" dirty="0">
            <a:effectLst/>
            <a:latin typeface="Times New Roman" panose="02020603050405020304" pitchFamily="18" charset="0"/>
            <a:cs typeface="Times New Roman" panose="02020603050405020304" pitchFamily="18" charset="0"/>
          </a:endParaRPr>
        </a:p>
      </dgm:t>
    </dgm:pt>
    <dgm:pt modelId="{E5368F19-5F72-40A9-9607-F5922E4EFC2A}" type="parTrans" cxnId="{372868B4-ADEB-4EA4-A289-A189BD2B47C8}">
      <dgm:prSet/>
      <dgm:spPr/>
      <dgm:t>
        <a:bodyPr/>
        <a:lstStyle/>
        <a:p>
          <a:endParaRPr lang="en-IE"/>
        </a:p>
      </dgm:t>
    </dgm:pt>
    <dgm:pt modelId="{206C9D37-5219-4CCD-9AE6-4A9CB29E586B}" type="sibTrans" cxnId="{372868B4-ADEB-4EA4-A289-A189BD2B47C8}">
      <dgm:prSet/>
      <dgm:spPr/>
      <dgm:t>
        <a:bodyPr/>
        <a:lstStyle/>
        <a:p>
          <a:endParaRPr lang="en-IE"/>
        </a:p>
      </dgm:t>
    </dgm:pt>
    <dgm:pt modelId="{DE08F294-DC14-423F-8487-AE763427886E}">
      <dgm:prSet phldrT="[Text]" custT="1"/>
      <dgm:spPr/>
      <dgm:t>
        <a:bodyPr/>
        <a:lstStyle/>
        <a:p>
          <a:pPr algn="just">
            <a:lnSpc>
              <a:spcPct val="150000"/>
            </a:lnSpc>
            <a:buFont typeface="+mj-lt"/>
            <a:buAutoNum type="alphaLcPeriod"/>
          </a:pPr>
          <a:r>
            <a:rPr lang="pt-BR" sz="1800" b="0" dirty="0">
              <a:effectLst/>
              <a:latin typeface="Times New Roman" panose="02020603050405020304" pitchFamily="18" charset="0"/>
              <a:cs typeface="Times New Roman" panose="02020603050405020304" pitchFamily="18" charset="0"/>
            </a:rPr>
            <a:t> Output variable: optical efficiency.</a:t>
          </a:r>
          <a:endParaRPr lang="en-IE" sz="1800" b="0" dirty="0">
            <a:effectLst/>
            <a:latin typeface="Times New Roman" panose="02020603050405020304" pitchFamily="18" charset="0"/>
            <a:cs typeface="Times New Roman" panose="02020603050405020304" pitchFamily="18" charset="0"/>
          </a:endParaRPr>
        </a:p>
      </dgm:t>
    </dgm:pt>
    <dgm:pt modelId="{B92D8E88-7091-41EE-B6A8-D8F48F2C139A}" type="parTrans" cxnId="{FF393725-59B8-4B19-9C83-6E6069264003}">
      <dgm:prSet/>
      <dgm:spPr/>
      <dgm:t>
        <a:bodyPr/>
        <a:lstStyle/>
        <a:p>
          <a:endParaRPr lang="en-IE"/>
        </a:p>
      </dgm:t>
    </dgm:pt>
    <dgm:pt modelId="{2C646188-1F84-45FC-A73E-D7D64CA5A53B}" type="sibTrans" cxnId="{FF393725-59B8-4B19-9C83-6E6069264003}">
      <dgm:prSet/>
      <dgm:spPr/>
      <dgm:t>
        <a:bodyPr/>
        <a:lstStyle/>
        <a:p>
          <a:endParaRPr lang="en-IE"/>
        </a:p>
      </dgm:t>
    </dgm:pt>
    <dgm:pt modelId="{BAC3F4C5-EB5B-4C7F-AFFC-147813721A69}">
      <dgm:prSet custT="1"/>
      <dgm:spPr/>
      <dgm:t>
        <a:bodyPr/>
        <a:lstStyle/>
        <a:p>
          <a:pPr algn="just">
            <a:lnSpc>
              <a:spcPct val="150000"/>
            </a:lnSpc>
            <a:buFont typeface="+mj-lt"/>
            <a:buAutoNum type="alphaLcPeriod"/>
          </a:pPr>
          <a:r>
            <a:rPr lang="pt-BR" sz="1800" b="0" dirty="0">
              <a:effectLst/>
              <a:latin typeface="Times New Roman" panose="02020603050405020304" pitchFamily="18" charset="0"/>
              <a:cs typeface="Times New Roman" panose="02020603050405020304" pitchFamily="18" charset="0"/>
            </a:rPr>
            <a:t> It must operate </a:t>
          </a:r>
          <a:r>
            <a:rPr lang="pt-BR" sz="1800" dirty="0">
              <a:latin typeface="Times New Roman" panose="02020603050405020304" pitchFamily="18" charset="0"/>
              <a:cs typeface="Times New Roman" panose="02020603050405020304" pitchFamily="18" charset="0"/>
            </a:rPr>
            <a:t>8h/day, from 9am to 5pm during the Irish summer</a:t>
          </a:r>
          <a:endParaRPr lang="en-IE" sz="1800" dirty="0"/>
        </a:p>
      </dgm:t>
    </dgm:pt>
    <dgm:pt modelId="{7026A5A6-4FC7-4ECB-8011-766C797B1B37}" type="parTrans" cxnId="{277F0209-3461-4E01-A8B9-7FAC41CE4D15}">
      <dgm:prSet/>
      <dgm:spPr/>
      <dgm:t>
        <a:bodyPr/>
        <a:lstStyle/>
        <a:p>
          <a:endParaRPr lang="en-IE"/>
        </a:p>
      </dgm:t>
    </dgm:pt>
    <dgm:pt modelId="{A3AE759C-6850-47E9-8BCE-7B7F027B9AE1}" type="sibTrans" cxnId="{277F0209-3461-4E01-A8B9-7FAC41CE4D15}">
      <dgm:prSet/>
      <dgm:spPr/>
      <dgm:t>
        <a:bodyPr/>
        <a:lstStyle/>
        <a:p>
          <a:endParaRPr lang="en-IE"/>
        </a:p>
      </dgm:t>
    </dgm:pt>
    <dgm:pt modelId="{6E47100A-CE0B-4056-A0E5-DB81815F2836}" type="pres">
      <dgm:prSet presAssocID="{16B5A23D-2CE9-4718-85EF-B6A002558CBB}" presName="linear" presStyleCnt="0">
        <dgm:presLayoutVars>
          <dgm:animLvl val="lvl"/>
          <dgm:resizeHandles val="exact"/>
        </dgm:presLayoutVars>
      </dgm:prSet>
      <dgm:spPr/>
    </dgm:pt>
    <dgm:pt modelId="{53389440-8A0C-452D-8767-F17B1172391B}" type="pres">
      <dgm:prSet presAssocID="{5C681382-5CE3-4122-BAF8-E7440E4735B9}" presName="parentText" presStyleLbl="node1" presStyleIdx="0" presStyleCnt="2" custScaleY="36058" custLinFactNeighborY="-31923">
        <dgm:presLayoutVars>
          <dgm:chMax val="0"/>
          <dgm:bulletEnabled val="1"/>
        </dgm:presLayoutVars>
      </dgm:prSet>
      <dgm:spPr/>
    </dgm:pt>
    <dgm:pt modelId="{555BFFE2-6FEF-4990-B02B-988C8EF0DFF9}" type="pres">
      <dgm:prSet presAssocID="{5C681382-5CE3-4122-BAF8-E7440E4735B9}" presName="childText" presStyleLbl="revTx" presStyleIdx="0" presStyleCnt="2" custLinFactNeighborY="-15769">
        <dgm:presLayoutVars>
          <dgm:bulletEnabled val="1"/>
        </dgm:presLayoutVars>
      </dgm:prSet>
      <dgm:spPr/>
    </dgm:pt>
    <dgm:pt modelId="{44BA6166-FDC3-4A55-8BE9-AD71E65209AB}" type="pres">
      <dgm:prSet presAssocID="{C0755D24-EE5D-4B38-B87A-FCBC4C4E7B96}" presName="parentText" presStyleLbl="node1" presStyleIdx="1" presStyleCnt="2" custScaleY="36058" custLinFactNeighborY="19077">
        <dgm:presLayoutVars>
          <dgm:chMax val="0"/>
          <dgm:bulletEnabled val="1"/>
        </dgm:presLayoutVars>
      </dgm:prSet>
      <dgm:spPr/>
    </dgm:pt>
    <dgm:pt modelId="{032C2ACF-5434-4262-9A7B-71F6CBF6A39B}" type="pres">
      <dgm:prSet presAssocID="{C0755D24-EE5D-4B38-B87A-FCBC4C4E7B96}" presName="childText" presStyleLbl="revTx" presStyleIdx="1" presStyleCnt="2" custScaleY="120976" custLinFactNeighborY="27174">
        <dgm:presLayoutVars>
          <dgm:bulletEnabled val="1"/>
        </dgm:presLayoutVars>
      </dgm:prSet>
      <dgm:spPr/>
    </dgm:pt>
  </dgm:ptLst>
  <dgm:cxnLst>
    <dgm:cxn modelId="{C1904C02-9FE0-4E39-8C4F-28CB90ED9827}" type="presOf" srcId="{16B5A23D-2CE9-4718-85EF-B6A002558CBB}" destId="{6E47100A-CE0B-4056-A0E5-DB81815F2836}" srcOrd="0" destOrd="0" presId="urn:microsoft.com/office/officeart/2005/8/layout/vList2"/>
    <dgm:cxn modelId="{277F0209-3461-4E01-A8B9-7FAC41CE4D15}" srcId="{C0755D24-EE5D-4B38-B87A-FCBC4C4E7B96}" destId="{BAC3F4C5-EB5B-4C7F-AFFC-147813721A69}" srcOrd="1" destOrd="0" parTransId="{7026A5A6-4FC7-4ECB-8011-766C797B1B37}" sibTransId="{A3AE759C-6850-47E9-8BCE-7B7F027B9AE1}"/>
    <dgm:cxn modelId="{FF393725-59B8-4B19-9C83-6E6069264003}" srcId="{C0755D24-EE5D-4B38-B87A-FCBC4C4E7B96}" destId="{DE08F294-DC14-423F-8487-AE763427886E}" srcOrd="2" destOrd="0" parTransId="{B92D8E88-7091-41EE-B6A8-D8F48F2C139A}" sibTransId="{2C646188-1F84-45FC-A73E-D7D64CA5A53B}"/>
    <dgm:cxn modelId="{9CCCED32-2C93-4A4C-B887-EFE8EE5AA83D}" srcId="{16B5A23D-2CE9-4718-85EF-B6A002558CBB}" destId="{5C681382-5CE3-4122-BAF8-E7440E4735B9}" srcOrd="0" destOrd="0" parTransId="{9B244E75-E04B-43C5-B53B-1E7BC56608BE}" sibTransId="{2CABA320-742F-45BE-8620-DADC35D80646}"/>
    <dgm:cxn modelId="{AD6D3936-7975-473D-AB58-D7C859F4804A}" srcId="{16B5A23D-2CE9-4718-85EF-B6A002558CBB}" destId="{C0755D24-EE5D-4B38-B87A-FCBC4C4E7B96}" srcOrd="1" destOrd="0" parTransId="{6709783C-0CBA-4660-A19A-6E8787AE663B}" sibTransId="{4FDF6742-1480-4EFB-9EE2-5DD8BD67D865}"/>
    <dgm:cxn modelId="{1841FD38-E82A-4E71-8A85-B7E0C25543A4}" type="presOf" srcId="{BE26257E-7549-43E8-A0FF-1B77372D22E5}" destId="{032C2ACF-5434-4262-9A7B-71F6CBF6A39B}" srcOrd="0" destOrd="0" presId="urn:microsoft.com/office/officeart/2005/8/layout/vList2"/>
    <dgm:cxn modelId="{54C7463F-EEFF-488B-836D-69444C1B5441}" type="presOf" srcId="{DE08F294-DC14-423F-8487-AE763427886E}" destId="{032C2ACF-5434-4262-9A7B-71F6CBF6A39B}" srcOrd="0" destOrd="2" presId="urn:microsoft.com/office/officeart/2005/8/layout/vList2"/>
    <dgm:cxn modelId="{758B9353-71C5-492A-8478-B1CBBDC07450}" srcId="{5C681382-5CE3-4122-BAF8-E7440E4735B9}" destId="{D967F3FA-4108-4E42-A86D-C1AE6A744BAF}" srcOrd="1" destOrd="0" parTransId="{D4A9DB7D-19FC-4F99-8979-10ED1A5F72A7}" sibTransId="{C6E9D1FE-07E5-4127-9DA0-EB720756AC64}"/>
    <dgm:cxn modelId="{691A648A-A6F1-484C-9CF7-A035DE50FEB3}" srcId="{5C681382-5CE3-4122-BAF8-E7440E4735B9}" destId="{F1820548-512A-4292-87ED-B923AEBA8605}" srcOrd="0" destOrd="0" parTransId="{40258910-EFB3-4103-B2BD-3D3C50520750}" sibTransId="{11FDC40C-E47B-4E20-BB37-1637D1BF87A3}"/>
    <dgm:cxn modelId="{F46AEE8D-0FA0-4246-87C5-00B7C3B4E9E2}" type="presOf" srcId="{D967F3FA-4108-4E42-A86D-C1AE6A744BAF}" destId="{555BFFE2-6FEF-4990-B02B-988C8EF0DFF9}" srcOrd="0" destOrd="1" presId="urn:microsoft.com/office/officeart/2005/8/layout/vList2"/>
    <dgm:cxn modelId="{C9827E95-7C34-45C7-A6EC-308593DF6F01}" type="presOf" srcId="{F1820548-512A-4292-87ED-B923AEBA8605}" destId="{555BFFE2-6FEF-4990-B02B-988C8EF0DFF9}" srcOrd="0" destOrd="0" presId="urn:microsoft.com/office/officeart/2005/8/layout/vList2"/>
    <dgm:cxn modelId="{372868B4-ADEB-4EA4-A289-A189BD2B47C8}" srcId="{C0755D24-EE5D-4B38-B87A-FCBC4C4E7B96}" destId="{BE26257E-7549-43E8-A0FF-1B77372D22E5}" srcOrd="0" destOrd="0" parTransId="{E5368F19-5F72-40A9-9607-F5922E4EFC2A}" sibTransId="{206C9D37-5219-4CCD-9AE6-4A9CB29E586B}"/>
    <dgm:cxn modelId="{FDC689ED-211D-4B2C-B635-C4C13DF7BE08}" type="presOf" srcId="{BAC3F4C5-EB5B-4C7F-AFFC-147813721A69}" destId="{032C2ACF-5434-4262-9A7B-71F6CBF6A39B}" srcOrd="0" destOrd="1" presId="urn:microsoft.com/office/officeart/2005/8/layout/vList2"/>
    <dgm:cxn modelId="{E495DDEE-FDF9-4FFA-BD02-0F0001EE80CC}" type="presOf" srcId="{5C681382-5CE3-4122-BAF8-E7440E4735B9}" destId="{53389440-8A0C-452D-8767-F17B1172391B}" srcOrd="0" destOrd="0" presId="urn:microsoft.com/office/officeart/2005/8/layout/vList2"/>
    <dgm:cxn modelId="{81905FF5-D73B-49E2-8E92-0A18AD25E65B}" type="presOf" srcId="{C0755D24-EE5D-4B38-B87A-FCBC4C4E7B96}" destId="{44BA6166-FDC3-4A55-8BE9-AD71E65209AB}" srcOrd="0" destOrd="0" presId="urn:microsoft.com/office/officeart/2005/8/layout/vList2"/>
    <dgm:cxn modelId="{DCE6FFA0-19FE-4BA8-86A2-583ABA184550}" type="presParOf" srcId="{6E47100A-CE0B-4056-A0E5-DB81815F2836}" destId="{53389440-8A0C-452D-8767-F17B1172391B}" srcOrd="0" destOrd="0" presId="urn:microsoft.com/office/officeart/2005/8/layout/vList2"/>
    <dgm:cxn modelId="{E10E13F6-7D40-4B78-A039-ED862384E852}" type="presParOf" srcId="{6E47100A-CE0B-4056-A0E5-DB81815F2836}" destId="{555BFFE2-6FEF-4990-B02B-988C8EF0DFF9}" srcOrd="1" destOrd="0" presId="urn:microsoft.com/office/officeart/2005/8/layout/vList2"/>
    <dgm:cxn modelId="{C461A5E8-0DD0-405E-B468-B6AC8C5BBD3F}" type="presParOf" srcId="{6E47100A-CE0B-4056-A0E5-DB81815F2836}" destId="{44BA6166-FDC3-4A55-8BE9-AD71E65209AB}" srcOrd="2" destOrd="0" presId="urn:microsoft.com/office/officeart/2005/8/layout/vList2"/>
    <dgm:cxn modelId="{F0DE2B3D-5EE8-438E-9EA4-7776C92B3C4F}" type="presParOf" srcId="{6E47100A-CE0B-4056-A0E5-DB81815F2836}" destId="{032C2ACF-5434-4262-9A7B-71F6CBF6A39B}" srcOrd="3" destOrd="0" presId="urn:microsoft.com/office/officeart/2005/8/layout/vList2"/>
  </dgm:cxnLst>
  <dgm:bg/>
  <dgm:whole>
    <a:ln w="9525" cap="flat" cmpd="sng" algn="ctr">
      <a:solidFill>
        <a:schemeClr val="accent1">
          <a:lumMod val="50000"/>
        </a:schemeClr>
      </a:solid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B5A23D-2CE9-4718-85EF-B6A002558CBB}" type="doc">
      <dgm:prSet loTypeId="urn:microsoft.com/office/officeart/2005/8/layout/vList2" loCatId="list" qsTypeId="urn:microsoft.com/office/officeart/2005/8/quickstyle/simple2" qsCatId="simple" csTypeId="urn:microsoft.com/office/officeart/2005/8/colors/accent3_2" csCatId="accent3" phldr="1"/>
      <dgm:spPr/>
    </dgm:pt>
    <dgm:pt modelId="{F1820548-512A-4292-87ED-B923AEBA8605}">
      <dgm:prSet phldrT="[Text]" custT="1"/>
      <dgm:spPr/>
      <dgm:t>
        <a:bodyPr/>
        <a:lstStyle/>
        <a:p>
          <a:pPr algn="just">
            <a:lnSpc>
              <a:spcPct val="150000"/>
            </a:lnSpc>
            <a:buFont typeface="+mj-lt"/>
            <a:buAutoNum type="romanLcPeriod"/>
          </a:pPr>
          <a:r>
            <a:rPr lang="en-IE" sz="1800" b="0" i="0" dirty="0">
              <a:latin typeface="Times New Roman" panose="02020603050405020304" pitchFamily="18" charset="0"/>
              <a:cs typeface="Times New Roman" panose="02020603050405020304" pitchFamily="18" charset="0"/>
            </a:rPr>
            <a:t>Present the materials and components for fabrication;</a:t>
          </a:r>
          <a:endParaRPr lang="en-IE" sz="1800" dirty="0">
            <a:latin typeface="Times New Roman" panose="02020603050405020304" pitchFamily="18" charset="0"/>
            <a:cs typeface="Times New Roman" panose="02020603050405020304" pitchFamily="18" charset="0"/>
          </a:endParaRPr>
        </a:p>
      </dgm:t>
    </dgm:pt>
    <dgm:pt modelId="{40258910-EFB3-4103-B2BD-3D3C50520750}" type="par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11FDC40C-E47B-4E20-BB37-1637D1BF87A3}" type="sib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D967F3FA-4108-4E42-A86D-C1AE6A744BAF}">
      <dgm:prSet phldrT="[Text]" custT="1"/>
      <dgm:spPr/>
      <dgm:t>
        <a:bodyPr/>
        <a:lstStyle/>
        <a:p>
          <a:pPr algn="just">
            <a:lnSpc>
              <a:spcPct val="150000"/>
            </a:lnSpc>
            <a:buFont typeface="+mj-lt"/>
            <a:buAutoNum type="romanLcPeriod"/>
          </a:pPr>
          <a:r>
            <a:rPr lang="en-IE" sz="1800" b="0" i="0" dirty="0">
              <a:latin typeface="Times New Roman" panose="02020603050405020304" pitchFamily="18" charset="0"/>
              <a:cs typeface="Times New Roman" panose="02020603050405020304" pitchFamily="18" charset="0"/>
            </a:rPr>
            <a:t>Describe the data collection procedure and equipment used;</a:t>
          </a:r>
          <a:endParaRPr lang="en-IE" sz="1800" dirty="0">
            <a:latin typeface="Times New Roman" panose="02020603050405020304" pitchFamily="18" charset="0"/>
            <a:cs typeface="Times New Roman" panose="02020603050405020304" pitchFamily="18" charset="0"/>
          </a:endParaRPr>
        </a:p>
      </dgm:t>
    </dgm:pt>
    <dgm:pt modelId="{D4A9DB7D-19FC-4F99-8979-10ED1A5F72A7}" type="parTrans" cxnId="{758B9353-71C5-492A-8478-B1CBBDC07450}">
      <dgm:prSet/>
      <dgm:spPr/>
      <dgm:t>
        <a:bodyPr/>
        <a:lstStyle/>
        <a:p>
          <a:endParaRPr lang="en-IE"/>
        </a:p>
      </dgm:t>
    </dgm:pt>
    <dgm:pt modelId="{C6E9D1FE-07E5-4127-9DA0-EB720756AC64}" type="sibTrans" cxnId="{758B9353-71C5-492A-8478-B1CBBDC07450}">
      <dgm:prSet/>
      <dgm:spPr/>
      <dgm:t>
        <a:bodyPr/>
        <a:lstStyle/>
        <a:p>
          <a:endParaRPr lang="en-IE"/>
        </a:p>
      </dgm:t>
    </dgm:pt>
    <dgm:pt modelId="{5C681382-5CE3-4122-BAF8-E7440E4735B9}">
      <dgm:prSet phldrT="[Text]" custT="1"/>
      <dgm:spPr/>
      <dgm:t>
        <a:bodyPr/>
        <a:lstStyle/>
        <a:p>
          <a:pPr algn="ctr"/>
          <a:r>
            <a:rPr lang="pt-BR"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endParaRPr lang="en-IE"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9B244E75-E04B-43C5-B53B-1E7BC56608BE}" type="parTrans" cxnId="{9CCCED32-2C93-4A4C-B887-EFE8EE5AA83D}">
      <dgm:prSet/>
      <dgm:spPr/>
      <dgm:t>
        <a:bodyPr/>
        <a:lstStyle/>
        <a:p>
          <a:endParaRPr lang="en-IE"/>
        </a:p>
      </dgm:t>
    </dgm:pt>
    <dgm:pt modelId="{2CABA320-742F-45BE-8620-DADC35D80646}" type="sibTrans" cxnId="{9CCCED32-2C93-4A4C-B887-EFE8EE5AA83D}">
      <dgm:prSet/>
      <dgm:spPr/>
      <dgm:t>
        <a:bodyPr/>
        <a:lstStyle/>
        <a:p>
          <a:endParaRPr lang="en-IE"/>
        </a:p>
      </dgm:t>
    </dgm:pt>
    <dgm:pt modelId="{C481FCE3-2CE0-427F-BCF7-281B4CF337DB}">
      <dgm:prSet custT="1"/>
      <dgm:spPr/>
      <dgm:t>
        <a:bodyPr/>
        <a:lstStyle/>
        <a:p>
          <a:pPr algn="just">
            <a:lnSpc>
              <a:spcPct val="150000"/>
            </a:lnSpc>
            <a:buFont typeface="+mj-lt"/>
            <a:buAutoNum type="romanLcPeriod"/>
          </a:pPr>
          <a:r>
            <a:rPr lang="en-IE" sz="1800" b="0" i="0" dirty="0">
              <a:latin typeface="Times New Roman" panose="02020603050405020304" pitchFamily="18" charset="0"/>
              <a:cs typeface="Times New Roman" panose="02020603050405020304" pitchFamily="18" charset="0"/>
            </a:rPr>
            <a:t>Evaluate the thermal performance of the system in open loop configuration.</a:t>
          </a:r>
          <a:endParaRPr lang="en-IE" sz="1800" dirty="0">
            <a:latin typeface="Times New Roman" panose="02020603050405020304" pitchFamily="18" charset="0"/>
            <a:cs typeface="Times New Roman" panose="02020603050405020304" pitchFamily="18" charset="0"/>
          </a:endParaRPr>
        </a:p>
      </dgm:t>
    </dgm:pt>
    <dgm:pt modelId="{65D85935-DBAD-4C7E-8697-9428377B0B72}" type="parTrans" cxnId="{0CB4C8D3-A38A-49DD-B017-60755ADA57FB}">
      <dgm:prSet/>
      <dgm:spPr/>
      <dgm:t>
        <a:bodyPr/>
        <a:lstStyle/>
        <a:p>
          <a:endParaRPr lang="en-IE"/>
        </a:p>
      </dgm:t>
    </dgm:pt>
    <dgm:pt modelId="{3B7D1D0B-FFE9-4E2F-ABEB-31F9443FFE47}" type="sibTrans" cxnId="{0CB4C8D3-A38A-49DD-B017-60755ADA57FB}">
      <dgm:prSet/>
      <dgm:spPr/>
      <dgm:t>
        <a:bodyPr/>
        <a:lstStyle/>
        <a:p>
          <a:endParaRPr lang="en-IE"/>
        </a:p>
      </dgm:t>
    </dgm:pt>
    <dgm:pt modelId="{6E47100A-CE0B-4056-A0E5-DB81815F2836}" type="pres">
      <dgm:prSet presAssocID="{16B5A23D-2CE9-4718-85EF-B6A002558CBB}" presName="linear" presStyleCnt="0">
        <dgm:presLayoutVars>
          <dgm:animLvl val="lvl"/>
          <dgm:resizeHandles val="exact"/>
        </dgm:presLayoutVars>
      </dgm:prSet>
      <dgm:spPr/>
    </dgm:pt>
    <dgm:pt modelId="{53389440-8A0C-452D-8767-F17B1172391B}" type="pres">
      <dgm:prSet presAssocID="{5C681382-5CE3-4122-BAF8-E7440E4735B9}" presName="parentText" presStyleLbl="node1" presStyleIdx="0" presStyleCnt="1" custScaleY="36058" custLinFactNeighborY="-44044">
        <dgm:presLayoutVars>
          <dgm:chMax val="0"/>
          <dgm:bulletEnabled val="1"/>
        </dgm:presLayoutVars>
      </dgm:prSet>
      <dgm:spPr/>
    </dgm:pt>
    <dgm:pt modelId="{555BFFE2-6FEF-4990-B02B-988C8EF0DFF9}" type="pres">
      <dgm:prSet presAssocID="{5C681382-5CE3-4122-BAF8-E7440E4735B9}" presName="childText" presStyleLbl="revTx" presStyleIdx="0" presStyleCnt="1" custLinFactNeighborY="-15769">
        <dgm:presLayoutVars>
          <dgm:bulletEnabled val="1"/>
        </dgm:presLayoutVars>
      </dgm:prSet>
      <dgm:spPr/>
    </dgm:pt>
  </dgm:ptLst>
  <dgm:cxnLst>
    <dgm:cxn modelId="{C1904C02-9FE0-4E39-8C4F-28CB90ED9827}" type="presOf" srcId="{16B5A23D-2CE9-4718-85EF-B6A002558CBB}" destId="{6E47100A-CE0B-4056-A0E5-DB81815F2836}" srcOrd="0" destOrd="0" presId="urn:microsoft.com/office/officeart/2005/8/layout/vList2"/>
    <dgm:cxn modelId="{9CCCED32-2C93-4A4C-B887-EFE8EE5AA83D}" srcId="{16B5A23D-2CE9-4718-85EF-B6A002558CBB}" destId="{5C681382-5CE3-4122-BAF8-E7440E4735B9}" srcOrd="0" destOrd="0" parTransId="{9B244E75-E04B-43C5-B53B-1E7BC56608BE}" sibTransId="{2CABA320-742F-45BE-8620-DADC35D80646}"/>
    <dgm:cxn modelId="{EA25F143-09BF-4E67-B5AE-D8D3349A615E}" type="presOf" srcId="{C481FCE3-2CE0-427F-BCF7-281B4CF337DB}" destId="{555BFFE2-6FEF-4990-B02B-988C8EF0DFF9}" srcOrd="0" destOrd="2" presId="urn:microsoft.com/office/officeart/2005/8/layout/vList2"/>
    <dgm:cxn modelId="{758B9353-71C5-492A-8478-B1CBBDC07450}" srcId="{5C681382-5CE3-4122-BAF8-E7440E4735B9}" destId="{D967F3FA-4108-4E42-A86D-C1AE6A744BAF}" srcOrd="1" destOrd="0" parTransId="{D4A9DB7D-19FC-4F99-8979-10ED1A5F72A7}" sibTransId="{C6E9D1FE-07E5-4127-9DA0-EB720756AC64}"/>
    <dgm:cxn modelId="{691A648A-A6F1-484C-9CF7-A035DE50FEB3}" srcId="{5C681382-5CE3-4122-BAF8-E7440E4735B9}" destId="{F1820548-512A-4292-87ED-B923AEBA8605}" srcOrd="0" destOrd="0" parTransId="{40258910-EFB3-4103-B2BD-3D3C50520750}" sibTransId="{11FDC40C-E47B-4E20-BB37-1637D1BF87A3}"/>
    <dgm:cxn modelId="{F46AEE8D-0FA0-4246-87C5-00B7C3B4E9E2}" type="presOf" srcId="{D967F3FA-4108-4E42-A86D-C1AE6A744BAF}" destId="{555BFFE2-6FEF-4990-B02B-988C8EF0DFF9}" srcOrd="0" destOrd="1" presId="urn:microsoft.com/office/officeart/2005/8/layout/vList2"/>
    <dgm:cxn modelId="{C9827E95-7C34-45C7-A6EC-308593DF6F01}" type="presOf" srcId="{F1820548-512A-4292-87ED-B923AEBA8605}" destId="{555BFFE2-6FEF-4990-B02B-988C8EF0DFF9}" srcOrd="0" destOrd="0" presId="urn:microsoft.com/office/officeart/2005/8/layout/vList2"/>
    <dgm:cxn modelId="{0CB4C8D3-A38A-49DD-B017-60755ADA57FB}" srcId="{5C681382-5CE3-4122-BAF8-E7440E4735B9}" destId="{C481FCE3-2CE0-427F-BCF7-281B4CF337DB}" srcOrd="2" destOrd="0" parTransId="{65D85935-DBAD-4C7E-8697-9428377B0B72}" sibTransId="{3B7D1D0B-FFE9-4E2F-ABEB-31F9443FFE47}"/>
    <dgm:cxn modelId="{E495DDEE-FDF9-4FFA-BD02-0F0001EE80CC}" type="presOf" srcId="{5C681382-5CE3-4122-BAF8-E7440E4735B9}" destId="{53389440-8A0C-452D-8767-F17B1172391B}" srcOrd="0" destOrd="0" presId="urn:microsoft.com/office/officeart/2005/8/layout/vList2"/>
    <dgm:cxn modelId="{DCE6FFA0-19FE-4BA8-86A2-583ABA184550}" type="presParOf" srcId="{6E47100A-CE0B-4056-A0E5-DB81815F2836}" destId="{53389440-8A0C-452D-8767-F17B1172391B}" srcOrd="0" destOrd="0" presId="urn:microsoft.com/office/officeart/2005/8/layout/vList2"/>
    <dgm:cxn modelId="{E10E13F6-7D40-4B78-A039-ED862384E852}" type="presParOf" srcId="{6E47100A-CE0B-4056-A0E5-DB81815F2836}" destId="{555BFFE2-6FEF-4990-B02B-988C8EF0DFF9}" srcOrd="1" destOrd="0" presId="urn:microsoft.com/office/officeart/2005/8/layout/vList2"/>
  </dgm:cxnLst>
  <dgm:bg/>
  <dgm:whole>
    <a:ln>
      <a:solidFill>
        <a:schemeClr val="accent1">
          <a:lumMod val="5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5A23D-2CE9-4718-85EF-B6A002558CBB}" type="doc">
      <dgm:prSet loTypeId="urn:microsoft.com/office/officeart/2005/8/layout/vList2" loCatId="list" qsTypeId="urn:microsoft.com/office/officeart/2005/8/quickstyle/simple2" qsCatId="simple" csTypeId="urn:microsoft.com/office/officeart/2005/8/colors/accent3_5" csCatId="accent3" phldr="1"/>
      <dgm:spPr/>
    </dgm:pt>
    <dgm:pt modelId="{F1820548-512A-4292-87ED-B923AEBA8605}">
      <dgm:prSet phldrT="[Text]" custT="1"/>
      <dgm:spPr/>
      <dgm:t>
        <a:bodyPr/>
        <a:lstStyle/>
        <a:p>
          <a:pPr algn="just">
            <a:lnSpc>
              <a:spcPct val="150000"/>
            </a:lnSpc>
            <a:buFont typeface="+mj-lt"/>
            <a:buAutoNum type="romanLcPeriod"/>
          </a:pPr>
          <a:r>
            <a:rPr lang="en-IE" sz="1800" b="0" i="0" dirty="0">
              <a:latin typeface="Times New Roman" panose="02020603050405020304" pitchFamily="18" charset="0"/>
              <a:cs typeface="Times New Roman" panose="02020603050405020304" pitchFamily="18" charset="0"/>
            </a:rPr>
            <a:t> Develop a heat transfer model to characterise and simulate the thermal performance of the proposed solar air heater in operation;</a:t>
          </a:r>
          <a:endParaRPr lang="en-IE" sz="1800" dirty="0">
            <a:latin typeface="Times New Roman" panose="02020603050405020304" pitchFamily="18" charset="0"/>
            <a:cs typeface="Times New Roman" panose="02020603050405020304" pitchFamily="18" charset="0"/>
          </a:endParaRPr>
        </a:p>
      </dgm:t>
    </dgm:pt>
    <dgm:pt modelId="{40258910-EFB3-4103-B2BD-3D3C50520750}" type="par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11FDC40C-E47B-4E20-BB37-1637D1BF87A3}" type="sib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D967F3FA-4108-4E42-A86D-C1AE6A744BAF}">
      <dgm:prSet phldrT="[Text]" custT="1"/>
      <dgm:spPr/>
      <dgm:t>
        <a:bodyPr/>
        <a:lstStyle/>
        <a:p>
          <a:pPr algn="just">
            <a:lnSpc>
              <a:spcPct val="150000"/>
            </a:lnSpc>
            <a:buFont typeface="+mj-lt"/>
            <a:buAutoNum type="romanLcPeriod"/>
          </a:pPr>
          <a:r>
            <a:rPr lang="en-IE" sz="1800" b="0" i="0" dirty="0">
              <a:latin typeface="Times New Roman" panose="02020603050405020304" pitchFamily="18" charset="0"/>
              <a:cs typeface="Times New Roman" panose="02020603050405020304" pitchFamily="18" charset="0"/>
            </a:rPr>
            <a:t> Validate the model against experimental data from the tests;</a:t>
          </a:r>
          <a:endParaRPr lang="en-IE" sz="1800" dirty="0">
            <a:latin typeface="Times New Roman" panose="02020603050405020304" pitchFamily="18" charset="0"/>
            <a:cs typeface="Times New Roman" panose="02020603050405020304" pitchFamily="18" charset="0"/>
          </a:endParaRPr>
        </a:p>
      </dgm:t>
    </dgm:pt>
    <dgm:pt modelId="{D4A9DB7D-19FC-4F99-8979-10ED1A5F72A7}" type="parTrans" cxnId="{758B9353-71C5-492A-8478-B1CBBDC07450}">
      <dgm:prSet/>
      <dgm:spPr/>
      <dgm:t>
        <a:bodyPr/>
        <a:lstStyle/>
        <a:p>
          <a:endParaRPr lang="en-IE"/>
        </a:p>
      </dgm:t>
    </dgm:pt>
    <dgm:pt modelId="{C6E9D1FE-07E5-4127-9DA0-EB720756AC64}" type="sibTrans" cxnId="{758B9353-71C5-492A-8478-B1CBBDC07450}">
      <dgm:prSet/>
      <dgm:spPr/>
      <dgm:t>
        <a:bodyPr/>
        <a:lstStyle/>
        <a:p>
          <a:endParaRPr lang="en-IE"/>
        </a:p>
      </dgm:t>
    </dgm:pt>
    <dgm:pt modelId="{5C681382-5CE3-4122-BAF8-E7440E4735B9}">
      <dgm:prSet phldrT="[Text]" custT="1"/>
      <dgm:spPr/>
      <dgm:t>
        <a:bodyPr/>
        <a:lstStyle/>
        <a:p>
          <a:pPr algn="ctr"/>
          <a:r>
            <a:rPr lang="pt-BR"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endParaRPr lang="en-IE"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9B244E75-E04B-43C5-B53B-1E7BC56608BE}" type="parTrans" cxnId="{9CCCED32-2C93-4A4C-B887-EFE8EE5AA83D}">
      <dgm:prSet/>
      <dgm:spPr/>
      <dgm:t>
        <a:bodyPr/>
        <a:lstStyle/>
        <a:p>
          <a:endParaRPr lang="en-IE"/>
        </a:p>
      </dgm:t>
    </dgm:pt>
    <dgm:pt modelId="{2CABA320-742F-45BE-8620-DADC35D80646}" type="sibTrans" cxnId="{9CCCED32-2C93-4A4C-B887-EFE8EE5AA83D}">
      <dgm:prSet/>
      <dgm:spPr/>
      <dgm:t>
        <a:bodyPr/>
        <a:lstStyle/>
        <a:p>
          <a:endParaRPr lang="en-IE"/>
        </a:p>
      </dgm:t>
    </dgm:pt>
    <dgm:pt modelId="{7246AA88-C22A-4F21-93AE-1C7193039215}">
      <dgm:prSet phldrT="[Text]" custT="1"/>
      <dgm:spPr/>
      <dgm:t>
        <a:bodyPr/>
        <a:lstStyle/>
        <a:p>
          <a:pPr algn="just">
            <a:lnSpc>
              <a:spcPct val="150000"/>
            </a:lnSpc>
            <a:buFont typeface="+mj-lt"/>
            <a:buAutoNum type="romanLcPeriod"/>
          </a:pPr>
          <a:r>
            <a:rPr lang="pt-BR" sz="1800" dirty="0">
              <a:latin typeface="Times New Roman" panose="02020603050405020304" pitchFamily="18" charset="0"/>
              <a:cs typeface="Times New Roman" panose="02020603050405020304" pitchFamily="18" charset="0"/>
            </a:rPr>
            <a:t> Simulate multiple units connected;</a:t>
          </a:r>
          <a:endParaRPr lang="en-IE" sz="1800" dirty="0">
            <a:latin typeface="Times New Roman" panose="02020603050405020304" pitchFamily="18" charset="0"/>
            <a:cs typeface="Times New Roman" panose="02020603050405020304" pitchFamily="18" charset="0"/>
          </a:endParaRPr>
        </a:p>
      </dgm:t>
    </dgm:pt>
    <dgm:pt modelId="{28B159C4-7F2F-45A5-9DC6-87E863F4A6BA}" type="parTrans" cxnId="{0220F88B-8987-452A-85CC-7B862D8818E6}">
      <dgm:prSet/>
      <dgm:spPr/>
      <dgm:t>
        <a:bodyPr/>
        <a:lstStyle/>
        <a:p>
          <a:endParaRPr lang="en-IE"/>
        </a:p>
      </dgm:t>
    </dgm:pt>
    <dgm:pt modelId="{EDDD14A0-4C59-45EA-87DF-64DFFAF96495}" type="sibTrans" cxnId="{0220F88B-8987-452A-85CC-7B862D8818E6}">
      <dgm:prSet/>
      <dgm:spPr/>
      <dgm:t>
        <a:bodyPr/>
        <a:lstStyle/>
        <a:p>
          <a:endParaRPr lang="en-IE"/>
        </a:p>
      </dgm:t>
    </dgm:pt>
    <dgm:pt modelId="{F39950FE-8D24-4ECA-91E3-B0F9FECCA545}">
      <dgm:prSet phldrT="[Text]" custT="1"/>
      <dgm:spPr/>
      <dgm:t>
        <a:bodyPr/>
        <a:lstStyle/>
        <a:p>
          <a:pPr algn="just">
            <a:lnSpc>
              <a:spcPct val="150000"/>
            </a:lnSpc>
            <a:buFont typeface="+mj-lt"/>
            <a:buAutoNum type="romanLcPeriod"/>
          </a:pPr>
          <a:r>
            <a:rPr lang="pt-BR" sz="1800" dirty="0">
              <a:latin typeface="Times New Roman" panose="02020603050405020304" pitchFamily="18" charset="0"/>
              <a:cs typeface="Times New Roman" panose="02020603050405020304" pitchFamily="18" charset="0"/>
            </a:rPr>
            <a:t> Simulate an application for the heated air.</a:t>
          </a:r>
          <a:endParaRPr lang="en-IE" sz="1800" dirty="0">
            <a:latin typeface="Times New Roman" panose="02020603050405020304" pitchFamily="18" charset="0"/>
            <a:cs typeface="Times New Roman" panose="02020603050405020304" pitchFamily="18" charset="0"/>
          </a:endParaRPr>
        </a:p>
      </dgm:t>
    </dgm:pt>
    <dgm:pt modelId="{AE44E39B-0B69-44BE-A665-8B85A9666843}" type="parTrans" cxnId="{80FA2C03-FFC0-47FA-80E8-305EB3E3E274}">
      <dgm:prSet/>
      <dgm:spPr/>
      <dgm:t>
        <a:bodyPr/>
        <a:lstStyle/>
        <a:p>
          <a:endParaRPr lang="en-IE"/>
        </a:p>
      </dgm:t>
    </dgm:pt>
    <dgm:pt modelId="{E88925CE-A7BA-45A4-9832-416C1FF6A3A5}" type="sibTrans" cxnId="{80FA2C03-FFC0-47FA-80E8-305EB3E3E274}">
      <dgm:prSet/>
      <dgm:spPr/>
      <dgm:t>
        <a:bodyPr/>
        <a:lstStyle/>
        <a:p>
          <a:endParaRPr lang="en-IE"/>
        </a:p>
      </dgm:t>
    </dgm:pt>
    <dgm:pt modelId="{6E47100A-CE0B-4056-A0E5-DB81815F2836}" type="pres">
      <dgm:prSet presAssocID="{16B5A23D-2CE9-4718-85EF-B6A002558CBB}" presName="linear" presStyleCnt="0">
        <dgm:presLayoutVars>
          <dgm:animLvl val="lvl"/>
          <dgm:resizeHandles val="exact"/>
        </dgm:presLayoutVars>
      </dgm:prSet>
      <dgm:spPr/>
    </dgm:pt>
    <dgm:pt modelId="{53389440-8A0C-452D-8767-F17B1172391B}" type="pres">
      <dgm:prSet presAssocID="{5C681382-5CE3-4122-BAF8-E7440E4735B9}" presName="parentText" presStyleLbl="node1" presStyleIdx="0" presStyleCnt="1" custScaleY="42937" custLinFactNeighborY="-44044">
        <dgm:presLayoutVars>
          <dgm:chMax val="0"/>
          <dgm:bulletEnabled val="1"/>
        </dgm:presLayoutVars>
      </dgm:prSet>
      <dgm:spPr/>
    </dgm:pt>
    <dgm:pt modelId="{555BFFE2-6FEF-4990-B02B-988C8EF0DFF9}" type="pres">
      <dgm:prSet presAssocID="{5C681382-5CE3-4122-BAF8-E7440E4735B9}" presName="childText" presStyleLbl="revTx" presStyleIdx="0" presStyleCnt="1" custLinFactNeighborY="-9823">
        <dgm:presLayoutVars>
          <dgm:bulletEnabled val="1"/>
        </dgm:presLayoutVars>
      </dgm:prSet>
      <dgm:spPr/>
    </dgm:pt>
  </dgm:ptLst>
  <dgm:cxnLst>
    <dgm:cxn modelId="{C1904C02-9FE0-4E39-8C4F-28CB90ED9827}" type="presOf" srcId="{16B5A23D-2CE9-4718-85EF-B6A002558CBB}" destId="{6E47100A-CE0B-4056-A0E5-DB81815F2836}" srcOrd="0" destOrd="0" presId="urn:microsoft.com/office/officeart/2005/8/layout/vList2"/>
    <dgm:cxn modelId="{80FA2C03-FFC0-47FA-80E8-305EB3E3E274}" srcId="{5C681382-5CE3-4122-BAF8-E7440E4735B9}" destId="{F39950FE-8D24-4ECA-91E3-B0F9FECCA545}" srcOrd="3" destOrd="0" parTransId="{AE44E39B-0B69-44BE-A665-8B85A9666843}" sibTransId="{E88925CE-A7BA-45A4-9832-416C1FF6A3A5}"/>
    <dgm:cxn modelId="{9CCCED32-2C93-4A4C-B887-EFE8EE5AA83D}" srcId="{16B5A23D-2CE9-4718-85EF-B6A002558CBB}" destId="{5C681382-5CE3-4122-BAF8-E7440E4735B9}" srcOrd="0" destOrd="0" parTransId="{9B244E75-E04B-43C5-B53B-1E7BC56608BE}" sibTransId="{2CABA320-742F-45BE-8620-DADC35D80646}"/>
    <dgm:cxn modelId="{758B9353-71C5-492A-8478-B1CBBDC07450}" srcId="{5C681382-5CE3-4122-BAF8-E7440E4735B9}" destId="{D967F3FA-4108-4E42-A86D-C1AE6A744BAF}" srcOrd="1" destOrd="0" parTransId="{D4A9DB7D-19FC-4F99-8979-10ED1A5F72A7}" sibTransId="{C6E9D1FE-07E5-4127-9DA0-EB720756AC64}"/>
    <dgm:cxn modelId="{12AD6885-32A9-4B28-A47D-64F10B4D9E4C}" type="presOf" srcId="{7246AA88-C22A-4F21-93AE-1C7193039215}" destId="{555BFFE2-6FEF-4990-B02B-988C8EF0DFF9}" srcOrd="0" destOrd="2" presId="urn:microsoft.com/office/officeart/2005/8/layout/vList2"/>
    <dgm:cxn modelId="{691A648A-A6F1-484C-9CF7-A035DE50FEB3}" srcId="{5C681382-5CE3-4122-BAF8-E7440E4735B9}" destId="{F1820548-512A-4292-87ED-B923AEBA8605}" srcOrd="0" destOrd="0" parTransId="{40258910-EFB3-4103-B2BD-3D3C50520750}" sibTransId="{11FDC40C-E47B-4E20-BB37-1637D1BF87A3}"/>
    <dgm:cxn modelId="{0220F88B-8987-452A-85CC-7B862D8818E6}" srcId="{5C681382-5CE3-4122-BAF8-E7440E4735B9}" destId="{7246AA88-C22A-4F21-93AE-1C7193039215}" srcOrd="2" destOrd="0" parTransId="{28B159C4-7F2F-45A5-9DC6-87E863F4A6BA}" sibTransId="{EDDD14A0-4C59-45EA-87DF-64DFFAF96495}"/>
    <dgm:cxn modelId="{F46AEE8D-0FA0-4246-87C5-00B7C3B4E9E2}" type="presOf" srcId="{D967F3FA-4108-4E42-A86D-C1AE6A744BAF}" destId="{555BFFE2-6FEF-4990-B02B-988C8EF0DFF9}" srcOrd="0" destOrd="1" presId="urn:microsoft.com/office/officeart/2005/8/layout/vList2"/>
    <dgm:cxn modelId="{C9827E95-7C34-45C7-A6EC-308593DF6F01}" type="presOf" srcId="{F1820548-512A-4292-87ED-B923AEBA8605}" destId="{555BFFE2-6FEF-4990-B02B-988C8EF0DFF9}" srcOrd="0" destOrd="0" presId="urn:microsoft.com/office/officeart/2005/8/layout/vList2"/>
    <dgm:cxn modelId="{E495DDEE-FDF9-4FFA-BD02-0F0001EE80CC}" type="presOf" srcId="{5C681382-5CE3-4122-BAF8-E7440E4735B9}" destId="{53389440-8A0C-452D-8767-F17B1172391B}" srcOrd="0" destOrd="0" presId="urn:microsoft.com/office/officeart/2005/8/layout/vList2"/>
    <dgm:cxn modelId="{A80172F2-0842-4F67-BEA4-11C2A94E0666}" type="presOf" srcId="{F39950FE-8D24-4ECA-91E3-B0F9FECCA545}" destId="{555BFFE2-6FEF-4990-B02B-988C8EF0DFF9}" srcOrd="0" destOrd="3" presId="urn:microsoft.com/office/officeart/2005/8/layout/vList2"/>
    <dgm:cxn modelId="{DCE6FFA0-19FE-4BA8-86A2-583ABA184550}" type="presParOf" srcId="{6E47100A-CE0B-4056-A0E5-DB81815F2836}" destId="{53389440-8A0C-452D-8767-F17B1172391B}" srcOrd="0" destOrd="0" presId="urn:microsoft.com/office/officeart/2005/8/layout/vList2"/>
    <dgm:cxn modelId="{E10E13F6-7D40-4B78-A039-ED862384E852}" type="presParOf" srcId="{6E47100A-CE0B-4056-A0E5-DB81815F2836}" destId="{555BFFE2-6FEF-4990-B02B-988C8EF0DFF9}" srcOrd="1" destOrd="0" presId="urn:microsoft.com/office/officeart/2005/8/layout/vList2"/>
  </dgm:cxnLst>
  <dgm:bg/>
  <dgm:whole>
    <a:ln>
      <a:solidFill>
        <a:schemeClr val="accent1">
          <a:lumMod val="5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B5A23D-2CE9-4718-85EF-B6A002558CBB}" type="doc">
      <dgm:prSet loTypeId="urn:microsoft.com/office/officeart/2005/8/layout/vList2" loCatId="list" qsTypeId="urn:microsoft.com/office/officeart/2005/8/quickstyle/simple2" qsCatId="simple" csTypeId="urn:microsoft.com/office/officeart/2005/8/colors/accent3_3" csCatId="accent3" phldr="1"/>
      <dgm:spPr/>
    </dgm:pt>
    <dgm:pt modelId="{F1820548-512A-4292-87ED-B923AEBA8605}">
      <dgm:prSet phldrT="[Text]" custT="1"/>
      <dgm:spPr/>
      <dgm:t>
        <a:bodyPr/>
        <a:lstStyle/>
        <a:p>
          <a:pPr algn="just">
            <a:lnSpc>
              <a:spcPct val="150000"/>
            </a:lnSpc>
            <a:buFont typeface="+mj-lt"/>
            <a:buAutoNum type="romanLcPeriod"/>
          </a:pPr>
          <a:r>
            <a:rPr lang="en-IE" sz="1800" b="0" i="0" dirty="0">
              <a:latin typeface="Times New Roman" panose="02020603050405020304" pitchFamily="18" charset="0"/>
              <a:cs typeface="Times New Roman" panose="02020603050405020304" pitchFamily="18" charset="0"/>
            </a:rPr>
            <a:t> Drying is an operation to evaporate moisture from grains to preserve quality, prevent bacteria, fungi, and pests, and produce higher-quality products for consumption or sale;</a:t>
          </a:r>
          <a:endParaRPr lang="en-IE" sz="1800" dirty="0">
            <a:latin typeface="Times New Roman" panose="02020603050405020304" pitchFamily="18" charset="0"/>
            <a:cs typeface="Times New Roman" panose="02020603050405020304" pitchFamily="18" charset="0"/>
          </a:endParaRPr>
        </a:p>
      </dgm:t>
    </dgm:pt>
    <dgm:pt modelId="{40258910-EFB3-4103-B2BD-3D3C50520750}" type="par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11FDC40C-E47B-4E20-BB37-1637D1BF87A3}" type="sibTrans" cxnId="{691A648A-A6F1-484C-9CF7-A035DE50FEB3}">
      <dgm:prSet/>
      <dgm:spPr/>
      <dgm:t>
        <a:bodyPr/>
        <a:lstStyle/>
        <a:p>
          <a:endParaRPr lang="en-IE" sz="1600">
            <a:latin typeface="Times New Roman" panose="02020603050405020304" pitchFamily="18" charset="0"/>
            <a:cs typeface="Times New Roman" panose="02020603050405020304" pitchFamily="18" charset="0"/>
          </a:endParaRPr>
        </a:p>
      </dgm:t>
    </dgm:pt>
    <dgm:pt modelId="{D967F3FA-4108-4E42-A86D-C1AE6A744BAF}">
      <dgm:prSet phldrT="[Text]" custT="1"/>
      <dgm:spPr/>
      <dgm:t>
        <a:bodyPr/>
        <a:lstStyle/>
        <a:p>
          <a:pPr algn="just">
            <a:lnSpc>
              <a:spcPct val="150000"/>
            </a:lnSpc>
            <a:buFont typeface="+mj-lt"/>
            <a:buAutoNum type="romanLcPeriod"/>
          </a:pPr>
          <a:r>
            <a:rPr lang="en-IE" sz="1800" b="0" i="0" dirty="0">
              <a:latin typeface="Times New Roman" panose="02020603050405020304" pitchFamily="18" charset="0"/>
              <a:cs typeface="Times New Roman" panose="02020603050405020304" pitchFamily="18" charset="0"/>
            </a:rPr>
            <a:t> Heated air is employed to dry, being the most common means of heat transfer;</a:t>
          </a:r>
          <a:endParaRPr lang="en-IE" sz="1800" dirty="0">
            <a:latin typeface="Times New Roman" panose="02020603050405020304" pitchFamily="18" charset="0"/>
            <a:cs typeface="Times New Roman" panose="02020603050405020304" pitchFamily="18" charset="0"/>
          </a:endParaRPr>
        </a:p>
      </dgm:t>
    </dgm:pt>
    <dgm:pt modelId="{D4A9DB7D-19FC-4F99-8979-10ED1A5F72A7}" type="parTrans" cxnId="{758B9353-71C5-492A-8478-B1CBBDC07450}">
      <dgm:prSet/>
      <dgm:spPr/>
      <dgm:t>
        <a:bodyPr/>
        <a:lstStyle/>
        <a:p>
          <a:endParaRPr lang="en-IE"/>
        </a:p>
      </dgm:t>
    </dgm:pt>
    <dgm:pt modelId="{C6E9D1FE-07E5-4127-9DA0-EB720756AC64}" type="sibTrans" cxnId="{758B9353-71C5-492A-8478-B1CBBDC07450}">
      <dgm:prSet/>
      <dgm:spPr/>
      <dgm:t>
        <a:bodyPr/>
        <a:lstStyle/>
        <a:p>
          <a:endParaRPr lang="en-IE"/>
        </a:p>
      </dgm:t>
    </dgm:pt>
    <dgm:pt modelId="{5C681382-5CE3-4122-BAF8-E7440E4735B9}">
      <dgm:prSet phldrT="[Text]" custT="1"/>
      <dgm:spPr/>
      <dgm:t>
        <a:bodyPr/>
        <a:lstStyle/>
        <a:p>
          <a:pPr algn="ctr"/>
          <a:r>
            <a:rPr lang="pt-BR"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and requirements</a:t>
          </a:r>
          <a:endParaRPr lang="en-IE" sz="20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9B244E75-E04B-43C5-B53B-1E7BC56608BE}" type="parTrans" cxnId="{9CCCED32-2C93-4A4C-B887-EFE8EE5AA83D}">
      <dgm:prSet/>
      <dgm:spPr/>
      <dgm:t>
        <a:bodyPr/>
        <a:lstStyle/>
        <a:p>
          <a:endParaRPr lang="en-IE"/>
        </a:p>
      </dgm:t>
    </dgm:pt>
    <dgm:pt modelId="{2CABA320-742F-45BE-8620-DADC35D80646}" type="sibTrans" cxnId="{9CCCED32-2C93-4A4C-B887-EFE8EE5AA83D}">
      <dgm:prSet/>
      <dgm:spPr/>
      <dgm:t>
        <a:bodyPr/>
        <a:lstStyle/>
        <a:p>
          <a:endParaRPr lang="en-IE"/>
        </a:p>
      </dgm:t>
    </dgm:pt>
    <dgm:pt modelId="{7246AA88-C22A-4F21-93AE-1C7193039215}">
      <dgm:prSet phldrT="[Text]" custT="1"/>
      <dgm:spPr/>
      <dgm:t>
        <a:bodyPr/>
        <a:lstStyle/>
        <a:p>
          <a:pPr algn="just">
            <a:lnSpc>
              <a:spcPct val="150000"/>
            </a:lnSpc>
            <a:buFont typeface="+mj-lt"/>
            <a:buAutoNum type="romanLcPeriod"/>
          </a:pPr>
          <a:r>
            <a:rPr lang="pt-BR" sz="1800" dirty="0">
              <a:latin typeface="Times New Roman" panose="02020603050405020304" pitchFamily="18" charset="0"/>
              <a:cs typeface="Times New Roman" panose="02020603050405020304" pitchFamily="18" charset="0"/>
            </a:rPr>
            <a:t> </a:t>
          </a:r>
          <a:r>
            <a:rPr lang="en-IE" sz="1800" dirty="0">
              <a:latin typeface="Times New Roman" panose="02020603050405020304" pitchFamily="18" charset="0"/>
              <a:cs typeface="Times New Roman" panose="02020603050405020304" pitchFamily="18" charset="0"/>
            </a:rPr>
            <a:t>To dry barley for malting, it is advised to maintain the maximum temperature in the grains at 45 </a:t>
          </a:r>
          <a:r>
            <a:rPr lang="en-IE" sz="1800" baseline="30000" dirty="0" err="1">
              <a:latin typeface="Times New Roman" panose="02020603050405020304" pitchFamily="18" charset="0"/>
              <a:cs typeface="Times New Roman" panose="02020603050405020304" pitchFamily="18" charset="0"/>
            </a:rPr>
            <a:t>o</a:t>
          </a:r>
          <a:r>
            <a:rPr lang="en-IE" sz="1800" dirty="0" err="1">
              <a:latin typeface="Times New Roman" panose="02020603050405020304" pitchFamily="18" charset="0"/>
              <a:cs typeface="Times New Roman" panose="02020603050405020304" pitchFamily="18" charset="0"/>
            </a:rPr>
            <a:t>C</a:t>
          </a:r>
          <a:r>
            <a:rPr lang="en-IE" sz="1800" dirty="0">
              <a:latin typeface="Times New Roman" panose="02020603050405020304" pitchFamily="18" charset="0"/>
              <a:cs typeface="Times New Roman" panose="02020603050405020304" pitchFamily="18" charset="0"/>
            </a:rPr>
            <a:t>;</a:t>
          </a:r>
        </a:p>
      </dgm:t>
    </dgm:pt>
    <dgm:pt modelId="{28B159C4-7F2F-45A5-9DC6-87E863F4A6BA}" type="parTrans" cxnId="{0220F88B-8987-452A-85CC-7B862D8818E6}">
      <dgm:prSet/>
      <dgm:spPr/>
      <dgm:t>
        <a:bodyPr/>
        <a:lstStyle/>
        <a:p>
          <a:endParaRPr lang="en-IE"/>
        </a:p>
      </dgm:t>
    </dgm:pt>
    <dgm:pt modelId="{EDDD14A0-4C59-45EA-87DF-64DFFAF96495}" type="sibTrans" cxnId="{0220F88B-8987-452A-85CC-7B862D8818E6}">
      <dgm:prSet/>
      <dgm:spPr/>
      <dgm:t>
        <a:bodyPr/>
        <a:lstStyle/>
        <a:p>
          <a:endParaRPr lang="en-IE"/>
        </a:p>
      </dgm:t>
    </dgm:pt>
    <dgm:pt modelId="{F39950FE-8D24-4ECA-91E3-B0F9FECCA545}">
      <dgm:prSet phldrT="[Text]" custT="1"/>
      <dgm:spPr/>
      <dgm:t>
        <a:bodyPr/>
        <a:lstStyle/>
        <a:p>
          <a:pPr algn="just">
            <a:lnSpc>
              <a:spcPct val="150000"/>
            </a:lnSpc>
            <a:buFont typeface="+mj-lt"/>
            <a:buAutoNum type="romanLcPeriod"/>
          </a:pPr>
          <a:r>
            <a:rPr lang="pt-BR" sz="1800" dirty="0">
              <a:latin typeface="Times New Roman" panose="02020603050405020304" pitchFamily="18" charset="0"/>
              <a:cs typeface="Times New Roman" panose="02020603050405020304" pitchFamily="18" charset="0"/>
            </a:rPr>
            <a:t> </a:t>
          </a:r>
          <a:r>
            <a:rPr lang="en-IE" sz="1800" dirty="0">
              <a:latin typeface="Times New Roman" panose="02020603050405020304" pitchFamily="18" charset="0"/>
              <a:cs typeface="Times New Roman" panose="02020603050405020304" pitchFamily="18" charset="0"/>
            </a:rPr>
            <a:t>Initial moisture content of barley is 20% to be dried until it reaches 15%;</a:t>
          </a:r>
        </a:p>
      </dgm:t>
    </dgm:pt>
    <dgm:pt modelId="{AE44E39B-0B69-44BE-A665-8B85A9666843}" type="parTrans" cxnId="{80FA2C03-FFC0-47FA-80E8-305EB3E3E274}">
      <dgm:prSet/>
      <dgm:spPr/>
      <dgm:t>
        <a:bodyPr/>
        <a:lstStyle/>
        <a:p>
          <a:endParaRPr lang="en-IE"/>
        </a:p>
      </dgm:t>
    </dgm:pt>
    <dgm:pt modelId="{E88925CE-A7BA-45A4-9832-416C1FF6A3A5}" type="sibTrans" cxnId="{80FA2C03-FFC0-47FA-80E8-305EB3E3E274}">
      <dgm:prSet/>
      <dgm:spPr/>
      <dgm:t>
        <a:bodyPr/>
        <a:lstStyle/>
        <a:p>
          <a:endParaRPr lang="en-IE"/>
        </a:p>
      </dgm:t>
    </dgm:pt>
    <dgm:pt modelId="{76ECBFA8-8694-43CE-931B-4DE8168EED74}">
      <dgm:prSet phldrT="[Text]" custT="1"/>
      <dgm:spPr/>
      <dgm:t>
        <a:bodyPr/>
        <a:lstStyle/>
        <a:p>
          <a:pPr algn="just">
            <a:lnSpc>
              <a:spcPct val="150000"/>
            </a:lnSpc>
            <a:buFont typeface="+mj-lt"/>
            <a:buAutoNum type="romanLcPeriod"/>
          </a:pPr>
          <a:r>
            <a:rPr lang="en-IE" sz="1800" b="0" dirty="0">
              <a:effectLst/>
              <a:latin typeface="Times New Roman" panose="02020603050405020304" pitchFamily="18" charset="0"/>
              <a:cs typeface="Times New Roman" panose="02020603050405020304" pitchFamily="18" charset="0"/>
            </a:rPr>
            <a:t> The source of heating is obtained by burning natural gas whose calorific value is 40 MJ/m</a:t>
          </a:r>
          <a:r>
            <a:rPr lang="en-IE" sz="1800" b="0" baseline="30000" dirty="0">
              <a:effectLst/>
              <a:latin typeface="Times New Roman" panose="02020603050405020304" pitchFamily="18" charset="0"/>
              <a:cs typeface="Times New Roman" panose="02020603050405020304" pitchFamily="18" charset="0"/>
            </a:rPr>
            <a:t>3</a:t>
          </a:r>
          <a:r>
            <a:rPr lang="en-IE" sz="1800" b="0" dirty="0">
              <a:effectLst/>
              <a:latin typeface="Times New Roman" panose="02020603050405020304" pitchFamily="18" charset="0"/>
              <a:cs typeface="Times New Roman" panose="02020603050405020304" pitchFamily="18" charset="0"/>
            </a:rPr>
            <a:t>;</a:t>
          </a:r>
          <a:endParaRPr lang="en-IE" sz="1800" dirty="0">
            <a:latin typeface="Times New Roman" panose="02020603050405020304" pitchFamily="18" charset="0"/>
            <a:cs typeface="Times New Roman" panose="02020603050405020304" pitchFamily="18" charset="0"/>
          </a:endParaRPr>
        </a:p>
      </dgm:t>
    </dgm:pt>
    <dgm:pt modelId="{693B3B32-A0B9-4F31-966A-5CE7588166EE}" type="parTrans" cxnId="{30843BB7-2B8F-44BC-ACB1-CFC38B8BD392}">
      <dgm:prSet/>
      <dgm:spPr/>
      <dgm:t>
        <a:bodyPr/>
        <a:lstStyle/>
        <a:p>
          <a:endParaRPr lang="en-IE"/>
        </a:p>
      </dgm:t>
    </dgm:pt>
    <dgm:pt modelId="{B0BA6777-AE7E-4169-BF1D-4EA1D03E725C}" type="sibTrans" cxnId="{30843BB7-2B8F-44BC-ACB1-CFC38B8BD392}">
      <dgm:prSet/>
      <dgm:spPr/>
      <dgm:t>
        <a:bodyPr/>
        <a:lstStyle/>
        <a:p>
          <a:endParaRPr lang="en-IE"/>
        </a:p>
      </dgm:t>
    </dgm:pt>
    <dgm:pt modelId="{07D62A81-B32F-4D6F-9121-FB98514C5FF9}">
      <dgm:prSet phldrT="[Text]" custT="1"/>
      <dgm:spPr/>
      <dgm:t>
        <a:bodyPr/>
        <a:lstStyle/>
        <a:p>
          <a:pPr algn="just">
            <a:lnSpc>
              <a:spcPct val="150000"/>
            </a:lnSpc>
            <a:buFont typeface="+mj-lt"/>
            <a:buAutoNum type="romanLcPeriod"/>
          </a:pPr>
          <a:r>
            <a:rPr lang="en-IE" sz="1800" b="0" dirty="0">
              <a:effectLst/>
              <a:latin typeface="Times New Roman" panose="02020603050405020304" pitchFamily="18" charset="0"/>
              <a:cs typeface="Times New Roman" panose="02020603050405020304" pitchFamily="18" charset="0"/>
            </a:rPr>
            <a:t> The airflow temperature set to dry barley is 60 </a:t>
          </a:r>
          <a:r>
            <a:rPr lang="en-IE" sz="1800" b="0" baseline="30000" dirty="0" err="1">
              <a:effectLst/>
              <a:latin typeface="Times New Roman" panose="02020603050405020304" pitchFamily="18" charset="0"/>
              <a:cs typeface="Times New Roman" panose="02020603050405020304" pitchFamily="18" charset="0"/>
            </a:rPr>
            <a:t>o</a:t>
          </a:r>
          <a:r>
            <a:rPr lang="en-IE" sz="1800" b="0" dirty="0" err="1">
              <a:effectLst/>
              <a:latin typeface="Times New Roman" panose="02020603050405020304" pitchFamily="18" charset="0"/>
              <a:cs typeface="Times New Roman" panose="02020603050405020304" pitchFamily="18" charset="0"/>
            </a:rPr>
            <a:t>C.</a:t>
          </a:r>
          <a:endParaRPr lang="en-IE" sz="1800" dirty="0">
            <a:latin typeface="Times New Roman" panose="02020603050405020304" pitchFamily="18" charset="0"/>
            <a:cs typeface="Times New Roman" panose="02020603050405020304" pitchFamily="18" charset="0"/>
          </a:endParaRPr>
        </a:p>
      </dgm:t>
    </dgm:pt>
    <dgm:pt modelId="{F9487D7F-9DAB-481D-A8BD-ADA62DB17EFC}" type="parTrans" cxnId="{9989F3D6-D90B-4649-8E8F-D58A1A45AE60}">
      <dgm:prSet/>
      <dgm:spPr/>
      <dgm:t>
        <a:bodyPr/>
        <a:lstStyle/>
        <a:p>
          <a:endParaRPr lang="en-IE"/>
        </a:p>
      </dgm:t>
    </dgm:pt>
    <dgm:pt modelId="{C63BD9DA-85F5-449C-A02F-ED1D65E1FB15}" type="sibTrans" cxnId="{9989F3D6-D90B-4649-8E8F-D58A1A45AE60}">
      <dgm:prSet/>
      <dgm:spPr/>
      <dgm:t>
        <a:bodyPr/>
        <a:lstStyle/>
        <a:p>
          <a:endParaRPr lang="en-IE"/>
        </a:p>
      </dgm:t>
    </dgm:pt>
    <dgm:pt modelId="{6E47100A-CE0B-4056-A0E5-DB81815F2836}" type="pres">
      <dgm:prSet presAssocID="{16B5A23D-2CE9-4718-85EF-B6A002558CBB}" presName="linear" presStyleCnt="0">
        <dgm:presLayoutVars>
          <dgm:animLvl val="lvl"/>
          <dgm:resizeHandles val="exact"/>
        </dgm:presLayoutVars>
      </dgm:prSet>
      <dgm:spPr/>
    </dgm:pt>
    <dgm:pt modelId="{53389440-8A0C-452D-8767-F17B1172391B}" type="pres">
      <dgm:prSet presAssocID="{5C681382-5CE3-4122-BAF8-E7440E4735B9}" presName="parentText" presStyleLbl="node1" presStyleIdx="0" presStyleCnt="1" custScaleY="42937" custLinFactNeighborY="-44044">
        <dgm:presLayoutVars>
          <dgm:chMax val="0"/>
          <dgm:bulletEnabled val="1"/>
        </dgm:presLayoutVars>
      </dgm:prSet>
      <dgm:spPr/>
    </dgm:pt>
    <dgm:pt modelId="{555BFFE2-6FEF-4990-B02B-988C8EF0DFF9}" type="pres">
      <dgm:prSet presAssocID="{5C681382-5CE3-4122-BAF8-E7440E4735B9}" presName="childText" presStyleLbl="revTx" presStyleIdx="0" presStyleCnt="1" custLinFactNeighborY="-9823">
        <dgm:presLayoutVars>
          <dgm:bulletEnabled val="1"/>
        </dgm:presLayoutVars>
      </dgm:prSet>
      <dgm:spPr/>
    </dgm:pt>
  </dgm:ptLst>
  <dgm:cxnLst>
    <dgm:cxn modelId="{C1904C02-9FE0-4E39-8C4F-28CB90ED9827}" type="presOf" srcId="{16B5A23D-2CE9-4718-85EF-B6A002558CBB}" destId="{6E47100A-CE0B-4056-A0E5-DB81815F2836}" srcOrd="0" destOrd="0" presId="urn:microsoft.com/office/officeart/2005/8/layout/vList2"/>
    <dgm:cxn modelId="{80FA2C03-FFC0-47FA-80E8-305EB3E3E274}" srcId="{5C681382-5CE3-4122-BAF8-E7440E4735B9}" destId="{F39950FE-8D24-4ECA-91E3-B0F9FECCA545}" srcOrd="3" destOrd="0" parTransId="{AE44E39B-0B69-44BE-A665-8B85A9666843}" sibTransId="{E88925CE-A7BA-45A4-9832-416C1FF6A3A5}"/>
    <dgm:cxn modelId="{9CCCED32-2C93-4A4C-B887-EFE8EE5AA83D}" srcId="{16B5A23D-2CE9-4718-85EF-B6A002558CBB}" destId="{5C681382-5CE3-4122-BAF8-E7440E4735B9}" srcOrd="0" destOrd="0" parTransId="{9B244E75-E04B-43C5-B53B-1E7BC56608BE}" sibTransId="{2CABA320-742F-45BE-8620-DADC35D80646}"/>
    <dgm:cxn modelId="{82541A45-2ED1-4F8B-A8F3-1CC8C0C0916F}" type="presOf" srcId="{76ECBFA8-8694-43CE-931B-4DE8168EED74}" destId="{555BFFE2-6FEF-4990-B02B-988C8EF0DFF9}" srcOrd="0" destOrd="4" presId="urn:microsoft.com/office/officeart/2005/8/layout/vList2"/>
    <dgm:cxn modelId="{758B9353-71C5-492A-8478-B1CBBDC07450}" srcId="{5C681382-5CE3-4122-BAF8-E7440E4735B9}" destId="{D967F3FA-4108-4E42-A86D-C1AE6A744BAF}" srcOrd="1" destOrd="0" parTransId="{D4A9DB7D-19FC-4F99-8979-10ED1A5F72A7}" sibTransId="{C6E9D1FE-07E5-4127-9DA0-EB720756AC64}"/>
    <dgm:cxn modelId="{12AD6885-32A9-4B28-A47D-64F10B4D9E4C}" type="presOf" srcId="{7246AA88-C22A-4F21-93AE-1C7193039215}" destId="{555BFFE2-6FEF-4990-B02B-988C8EF0DFF9}" srcOrd="0" destOrd="2" presId="urn:microsoft.com/office/officeart/2005/8/layout/vList2"/>
    <dgm:cxn modelId="{691A648A-A6F1-484C-9CF7-A035DE50FEB3}" srcId="{5C681382-5CE3-4122-BAF8-E7440E4735B9}" destId="{F1820548-512A-4292-87ED-B923AEBA8605}" srcOrd="0" destOrd="0" parTransId="{40258910-EFB3-4103-B2BD-3D3C50520750}" sibTransId="{11FDC40C-E47B-4E20-BB37-1637D1BF87A3}"/>
    <dgm:cxn modelId="{0220F88B-8987-452A-85CC-7B862D8818E6}" srcId="{5C681382-5CE3-4122-BAF8-E7440E4735B9}" destId="{7246AA88-C22A-4F21-93AE-1C7193039215}" srcOrd="2" destOrd="0" parTransId="{28B159C4-7F2F-45A5-9DC6-87E863F4A6BA}" sibTransId="{EDDD14A0-4C59-45EA-87DF-64DFFAF96495}"/>
    <dgm:cxn modelId="{F46AEE8D-0FA0-4246-87C5-00B7C3B4E9E2}" type="presOf" srcId="{D967F3FA-4108-4E42-A86D-C1AE6A744BAF}" destId="{555BFFE2-6FEF-4990-B02B-988C8EF0DFF9}" srcOrd="0" destOrd="1" presId="urn:microsoft.com/office/officeart/2005/8/layout/vList2"/>
    <dgm:cxn modelId="{C9827E95-7C34-45C7-A6EC-308593DF6F01}" type="presOf" srcId="{F1820548-512A-4292-87ED-B923AEBA8605}" destId="{555BFFE2-6FEF-4990-B02B-988C8EF0DFF9}" srcOrd="0" destOrd="0" presId="urn:microsoft.com/office/officeart/2005/8/layout/vList2"/>
    <dgm:cxn modelId="{EFD9729B-1159-4BCB-8258-2569C616CB8D}" type="presOf" srcId="{07D62A81-B32F-4D6F-9121-FB98514C5FF9}" destId="{555BFFE2-6FEF-4990-B02B-988C8EF0DFF9}" srcOrd="0" destOrd="5" presId="urn:microsoft.com/office/officeart/2005/8/layout/vList2"/>
    <dgm:cxn modelId="{30843BB7-2B8F-44BC-ACB1-CFC38B8BD392}" srcId="{5C681382-5CE3-4122-BAF8-E7440E4735B9}" destId="{76ECBFA8-8694-43CE-931B-4DE8168EED74}" srcOrd="4" destOrd="0" parTransId="{693B3B32-A0B9-4F31-966A-5CE7588166EE}" sibTransId="{B0BA6777-AE7E-4169-BF1D-4EA1D03E725C}"/>
    <dgm:cxn modelId="{9989F3D6-D90B-4649-8E8F-D58A1A45AE60}" srcId="{5C681382-5CE3-4122-BAF8-E7440E4735B9}" destId="{07D62A81-B32F-4D6F-9121-FB98514C5FF9}" srcOrd="5" destOrd="0" parTransId="{F9487D7F-9DAB-481D-A8BD-ADA62DB17EFC}" sibTransId="{C63BD9DA-85F5-449C-A02F-ED1D65E1FB15}"/>
    <dgm:cxn modelId="{E495DDEE-FDF9-4FFA-BD02-0F0001EE80CC}" type="presOf" srcId="{5C681382-5CE3-4122-BAF8-E7440E4735B9}" destId="{53389440-8A0C-452D-8767-F17B1172391B}" srcOrd="0" destOrd="0" presId="urn:microsoft.com/office/officeart/2005/8/layout/vList2"/>
    <dgm:cxn modelId="{A80172F2-0842-4F67-BEA4-11C2A94E0666}" type="presOf" srcId="{F39950FE-8D24-4ECA-91E3-B0F9FECCA545}" destId="{555BFFE2-6FEF-4990-B02B-988C8EF0DFF9}" srcOrd="0" destOrd="3" presId="urn:microsoft.com/office/officeart/2005/8/layout/vList2"/>
    <dgm:cxn modelId="{DCE6FFA0-19FE-4BA8-86A2-583ABA184550}" type="presParOf" srcId="{6E47100A-CE0B-4056-A0E5-DB81815F2836}" destId="{53389440-8A0C-452D-8767-F17B1172391B}" srcOrd="0" destOrd="0" presId="urn:microsoft.com/office/officeart/2005/8/layout/vList2"/>
    <dgm:cxn modelId="{E10E13F6-7D40-4B78-A039-ED862384E852}" type="presParOf" srcId="{6E47100A-CE0B-4056-A0E5-DB81815F2836}" destId="{555BFFE2-6FEF-4990-B02B-988C8EF0DFF9}" srcOrd="1" destOrd="0" presId="urn:microsoft.com/office/officeart/2005/8/layout/vList2"/>
  </dgm:cxnLst>
  <dgm:bg/>
  <dgm:whole>
    <a:ln>
      <a:solidFill>
        <a:schemeClr val="accent1">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F82761-7BAE-48C5-B4C7-638866344FDA}"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IE"/>
        </a:p>
      </dgm:t>
    </dgm:pt>
    <dgm:pt modelId="{5B3560B3-FA6A-4812-A949-64E5F57BD4F6}">
      <dgm:prSet phldrT="[Text]" custT="1"/>
      <dgm:spPr/>
      <dgm:t>
        <a:bodyPr/>
        <a:lstStyle/>
        <a:p>
          <a:pPr algn="just">
            <a:lnSpc>
              <a:spcPct val="100000"/>
            </a:lnSpc>
          </a:pPr>
          <a:r>
            <a:rPr lang="pt-BR"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Thesis writing</a:t>
          </a:r>
          <a:endParaRPr lang="en-IE"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DFD15FEE-6FDC-4B3B-B353-CC1758BFACD6}" type="parTrans" cxnId="{CC0C7023-D25B-4A86-81AF-08F91AD86B1E}">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EB1C763B-9E20-4B65-AB7A-9626356903F5}" type="sibTrans" cxnId="{CC0C7023-D25B-4A86-81AF-08F91AD86B1E}">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2EBC491C-D175-48E6-BBFF-758BA823483F}">
      <dgm:prSet phldrT="[Text]" custT="1"/>
      <dgm:spPr/>
      <dgm:t>
        <a:bodyPr/>
        <a:lstStyle/>
        <a:p>
          <a:pPr algn="just">
            <a:lnSpc>
              <a:spcPct val="100000"/>
            </a:lnSpc>
          </a:pPr>
          <a:r>
            <a:rPr lang="en-IE" sz="1800" b="0" i="0" dirty="0">
              <a:latin typeface="Times New Roman" panose="02020603050405020304" pitchFamily="18" charset="0"/>
              <a:cs typeface="Times New Roman" panose="02020603050405020304" pitchFamily="18" charset="0"/>
            </a:rPr>
            <a:t>Literature review: Topics in building integration, thermal modelling and thermal modelling for other types of solar collectors will be included;</a:t>
          </a:r>
          <a:endParaRPr lang="en-IE" sz="1800" dirty="0">
            <a:latin typeface="Times New Roman" panose="02020603050405020304" pitchFamily="18" charset="0"/>
            <a:cs typeface="Times New Roman" panose="02020603050405020304" pitchFamily="18" charset="0"/>
          </a:endParaRPr>
        </a:p>
      </dgm:t>
    </dgm:pt>
    <dgm:pt modelId="{2B94B63E-D517-4169-AEF5-540960D8FD79}" type="parTrans" cxnId="{FE7AD232-0E12-491F-ADE3-5A0BA3DA2705}">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DB778985-96AF-4DF5-863B-B62531C5365D}" type="sibTrans" cxnId="{FE7AD232-0E12-491F-ADE3-5A0BA3DA2705}">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93B1212A-1A09-48FC-BCBC-DEC33CC40EA8}">
      <dgm:prSet phldrT="[Text]"/>
      <dgm:spPr/>
      <dgm:t>
        <a:bodyPr/>
        <a:lstStyle/>
        <a:p>
          <a:pPr algn="l">
            <a:lnSpc>
              <a:spcPct val="100000"/>
            </a:lnSpc>
          </a:pPr>
          <a:r>
            <a:rPr lang="en-IE"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Computational Fluid Dynamics (CFD) modelling</a:t>
          </a:r>
          <a:endParaRPr lang="en-IE"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4395DD0-A69E-44AC-9426-ACD99601F9FB}" type="parTrans" cxnId="{6F6681FC-5E60-4CB7-9BD2-1E65D7D33523}">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BA0B0CEC-A7D1-44C2-B095-B1F9CB72E573}" type="sibTrans" cxnId="{6F6681FC-5E60-4CB7-9BD2-1E65D7D33523}">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EF051414-F095-4F0C-B9B2-812E72C17ED5}">
      <dgm:prSet phldrT="[Text]" custT="1"/>
      <dgm:spPr/>
      <dgm:t>
        <a:bodyPr/>
        <a:lstStyle/>
        <a:p>
          <a:pPr algn="just">
            <a:lnSpc>
              <a:spcPct val="100000"/>
            </a:lnSpc>
          </a:pPr>
          <a:r>
            <a:rPr lang="en-IE" sz="1800" b="0" i="0" dirty="0">
              <a:latin typeface="Times New Roman" panose="02020603050405020304" pitchFamily="18" charset="0"/>
              <a:cs typeface="Times New Roman" panose="02020603050405020304" pitchFamily="18" charset="0"/>
            </a:rPr>
            <a:t>Detailed understanding of the heat transfer within the concentrator. Simulations will be undertaken to investigate the effect of the tertiary section height;</a:t>
          </a:r>
          <a:endParaRPr lang="en-IE" sz="1800" dirty="0">
            <a:latin typeface="Times New Roman" panose="02020603050405020304" pitchFamily="18" charset="0"/>
            <a:cs typeface="Times New Roman" panose="02020603050405020304" pitchFamily="18" charset="0"/>
          </a:endParaRPr>
        </a:p>
      </dgm:t>
    </dgm:pt>
    <dgm:pt modelId="{42D8F4A0-13B9-414F-B51F-12174C07C49C}" type="parTrans" cxnId="{FDA5150D-E02D-43ED-8FF2-4E8C411CE104}">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ECD28370-222D-4337-87B1-831B9AF0BC23}" type="sibTrans" cxnId="{FDA5150D-E02D-43ED-8FF2-4E8C411CE104}">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B914B0AD-A3EC-4C2F-A2FA-2067DE1A2658}">
      <dgm:prSet phldrT="[Text]" custT="1"/>
      <dgm:spPr/>
      <dgm:t>
        <a:bodyPr/>
        <a:lstStyle/>
        <a:p>
          <a:pPr algn="just">
            <a:lnSpc>
              <a:spcPct val="100000"/>
            </a:lnSpc>
          </a:pPr>
          <a:r>
            <a:rPr lang="en-IE" sz="1800" b="0" i="0" dirty="0">
              <a:latin typeface="Times New Roman" panose="02020603050405020304" pitchFamily="18" charset="0"/>
              <a:cs typeface="Times New Roman" panose="02020603050405020304" pitchFamily="18" charset="0"/>
            </a:rPr>
            <a:t>Optical and design analysis for building integrated systems considering different shapes of concentrators and truncation levels.</a:t>
          </a:r>
          <a:endParaRPr lang="en-IE" sz="1800" dirty="0">
            <a:latin typeface="Times New Roman" panose="02020603050405020304" pitchFamily="18" charset="0"/>
            <a:cs typeface="Times New Roman" panose="02020603050405020304" pitchFamily="18" charset="0"/>
          </a:endParaRPr>
        </a:p>
      </dgm:t>
    </dgm:pt>
    <dgm:pt modelId="{BFE0A12A-8ABF-40DC-8957-44582BA8F69E}" type="parTrans" cxnId="{C99505D9-182A-4D47-A985-A0CAA7687FF2}">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4F9A0D86-109C-4251-AB39-2B337114F82F}" type="sibTrans" cxnId="{C99505D9-182A-4D47-A985-A0CAA7687FF2}">
      <dgm:prSet/>
      <dgm:spPr/>
      <dgm:t>
        <a:bodyPr/>
        <a:lstStyle/>
        <a:p>
          <a:pPr algn="just">
            <a:lnSpc>
              <a:spcPct val="100000"/>
            </a:lnSpc>
          </a:pPr>
          <a:endParaRPr lang="en-IE">
            <a:latin typeface="Times New Roman" panose="02020603050405020304" pitchFamily="18" charset="0"/>
            <a:cs typeface="Times New Roman" panose="02020603050405020304" pitchFamily="18" charset="0"/>
          </a:endParaRPr>
        </a:p>
      </dgm:t>
    </dgm:pt>
    <dgm:pt modelId="{81204A22-A529-4C88-B9DF-2EC461EB824B}">
      <dgm:prSet phldrT="[Text]" custT="1"/>
      <dgm:spPr/>
      <dgm:t>
        <a:bodyPr/>
        <a:lstStyle/>
        <a:p>
          <a:pPr algn="just">
            <a:lnSpc>
              <a:spcPct val="100000"/>
            </a:lnSpc>
          </a:pPr>
          <a:r>
            <a:rPr lang="pt-BR"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Paper writing</a:t>
          </a:r>
          <a:endParaRPr lang="en-IE"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3E67361F-0A29-4200-848E-A8AA4ABD6B3A}" type="parTrans" cxnId="{8B70A28D-CCB7-44FC-9A83-236ED2148ABB}">
      <dgm:prSet/>
      <dgm:spPr/>
      <dgm:t>
        <a:bodyPr/>
        <a:lstStyle/>
        <a:p>
          <a:pPr>
            <a:lnSpc>
              <a:spcPct val="100000"/>
            </a:lnSpc>
          </a:pPr>
          <a:endParaRPr lang="en-IE"/>
        </a:p>
      </dgm:t>
    </dgm:pt>
    <dgm:pt modelId="{7B24B71F-9790-48A5-B48B-CE1475B8E0F6}" type="sibTrans" cxnId="{8B70A28D-CCB7-44FC-9A83-236ED2148ABB}">
      <dgm:prSet/>
      <dgm:spPr/>
      <dgm:t>
        <a:bodyPr/>
        <a:lstStyle/>
        <a:p>
          <a:pPr>
            <a:lnSpc>
              <a:spcPct val="100000"/>
            </a:lnSpc>
          </a:pPr>
          <a:endParaRPr lang="en-IE"/>
        </a:p>
      </dgm:t>
    </dgm:pt>
    <dgm:pt modelId="{99019E66-4C0B-4DD0-A786-A3AAC404FF3E}">
      <dgm:prSet phldrT="[Text]" custT="1"/>
      <dgm:spPr/>
      <dgm:t>
        <a:bodyPr/>
        <a:lstStyle/>
        <a:p>
          <a:pPr algn="just">
            <a:lnSpc>
              <a:spcPct val="100000"/>
            </a:lnSpc>
          </a:pPr>
          <a:r>
            <a:rPr lang="en-IE" sz="1800" b="0" i="0" dirty="0">
              <a:latin typeface="Times New Roman" panose="02020603050405020304" pitchFamily="18" charset="0"/>
              <a:cs typeface="Times New Roman" panose="02020603050405020304" pitchFamily="18" charset="0"/>
            </a:rPr>
            <a:t>Manuscript writing related to CFD modelling and simulation results.</a:t>
          </a:r>
          <a:endParaRPr lang="en-IE" sz="1800" dirty="0">
            <a:latin typeface="Times New Roman" panose="02020603050405020304" pitchFamily="18" charset="0"/>
            <a:cs typeface="Times New Roman" panose="02020603050405020304" pitchFamily="18" charset="0"/>
          </a:endParaRPr>
        </a:p>
      </dgm:t>
    </dgm:pt>
    <dgm:pt modelId="{6A842A32-E4F3-4CCC-A160-DEF7AF232CC0}" type="parTrans" cxnId="{69BE6950-C597-4023-9EF6-5B964B42E774}">
      <dgm:prSet/>
      <dgm:spPr/>
      <dgm:t>
        <a:bodyPr/>
        <a:lstStyle/>
        <a:p>
          <a:pPr>
            <a:lnSpc>
              <a:spcPct val="100000"/>
            </a:lnSpc>
          </a:pPr>
          <a:endParaRPr lang="en-IE"/>
        </a:p>
      </dgm:t>
    </dgm:pt>
    <dgm:pt modelId="{4970FD49-2BEE-4F30-B9F8-0F2ED3C9F347}" type="sibTrans" cxnId="{69BE6950-C597-4023-9EF6-5B964B42E774}">
      <dgm:prSet/>
      <dgm:spPr/>
      <dgm:t>
        <a:bodyPr/>
        <a:lstStyle/>
        <a:p>
          <a:pPr>
            <a:lnSpc>
              <a:spcPct val="100000"/>
            </a:lnSpc>
          </a:pPr>
          <a:endParaRPr lang="en-IE"/>
        </a:p>
      </dgm:t>
    </dgm:pt>
    <dgm:pt modelId="{0DC4AB35-4F09-48E7-936C-1FDDA3630C24}">
      <dgm:prSet phldrT="[Text]" custT="1"/>
      <dgm:spPr/>
      <dgm:t>
        <a:bodyPr/>
        <a:lstStyle/>
        <a:p>
          <a:pPr algn="just">
            <a:lnSpc>
              <a:spcPct val="100000"/>
            </a:lnSpc>
          </a:pPr>
          <a:r>
            <a:rPr lang="en-IE" sz="1800" b="0" i="0" dirty="0">
              <a:latin typeface="Times New Roman" panose="02020603050405020304" pitchFamily="18" charset="0"/>
              <a:cs typeface="Times New Roman" panose="02020603050405020304" pitchFamily="18" charset="0"/>
            </a:rPr>
            <a:t>Manuscript writing under the title ”Optical performance of building integrated asymmetric compound parabolic concentrators for air heating”;</a:t>
          </a:r>
          <a:endParaRPr lang="en-IE" sz="1800" dirty="0">
            <a:latin typeface="Times New Roman" panose="02020603050405020304" pitchFamily="18" charset="0"/>
            <a:cs typeface="Times New Roman" panose="02020603050405020304" pitchFamily="18" charset="0"/>
          </a:endParaRPr>
        </a:p>
      </dgm:t>
    </dgm:pt>
    <dgm:pt modelId="{1DD74D65-4843-4E3B-B031-2FAAE8EC2AA9}" type="parTrans" cxnId="{46FCDB7F-8D08-4526-AB87-CF80709066F7}">
      <dgm:prSet/>
      <dgm:spPr/>
      <dgm:t>
        <a:bodyPr/>
        <a:lstStyle/>
        <a:p>
          <a:pPr>
            <a:lnSpc>
              <a:spcPct val="100000"/>
            </a:lnSpc>
          </a:pPr>
          <a:endParaRPr lang="en-IE"/>
        </a:p>
      </dgm:t>
    </dgm:pt>
    <dgm:pt modelId="{F9B92C8A-BAC7-42E9-81A8-EF16C973B585}" type="sibTrans" cxnId="{46FCDB7F-8D08-4526-AB87-CF80709066F7}">
      <dgm:prSet/>
      <dgm:spPr/>
      <dgm:t>
        <a:bodyPr/>
        <a:lstStyle/>
        <a:p>
          <a:pPr>
            <a:lnSpc>
              <a:spcPct val="100000"/>
            </a:lnSpc>
          </a:pPr>
          <a:endParaRPr lang="en-IE"/>
        </a:p>
      </dgm:t>
    </dgm:pt>
    <dgm:pt modelId="{A0A46CD9-A753-41BB-8C9A-A7A86ADBEE96}">
      <dgm:prSet phldrT="[Text]" custT="1"/>
      <dgm:spPr/>
      <dgm:t>
        <a:bodyPr/>
        <a:lstStyle/>
        <a:p>
          <a:pPr algn="just">
            <a:lnSpc>
              <a:spcPct val="100000"/>
            </a:lnSpc>
          </a:pPr>
          <a:r>
            <a:rPr lang="pt-BR" sz="1800" dirty="0">
              <a:latin typeface="Times New Roman" panose="02020603050405020304" pitchFamily="18" charset="0"/>
              <a:cs typeface="Times New Roman" panose="02020603050405020304" pitchFamily="18" charset="0"/>
            </a:rPr>
            <a:t>The simulations will also consider the connection between collectors (series/parallel).</a:t>
          </a:r>
          <a:endParaRPr lang="en-IE" sz="1800" dirty="0">
            <a:latin typeface="Times New Roman" panose="02020603050405020304" pitchFamily="18" charset="0"/>
            <a:cs typeface="Times New Roman" panose="02020603050405020304" pitchFamily="18" charset="0"/>
          </a:endParaRPr>
        </a:p>
      </dgm:t>
    </dgm:pt>
    <dgm:pt modelId="{5CC8905C-3F2C-4DC5-852F-D0A0C3F2508F}" type="parTrans" cxnId="{4E7DF7D4-FED4-4705-BFC0-1F45382F4190}">
      <dgm:prSet/>
      <dgm:spPr/>
      <dgm:t>
        <a:bodyPr/>
        <a:lstStyle/>
        <a:p>
          <a:endParaRPr lang="en-IE"/>
        </a:p>
      </dgm:t>
    </dgm:pt>
    <dgm:pt modelId="{9A83DF13-2B30-49FE-85B2-B7FDBDEF734A}" type="sibTrans" cxnId="{4E7DF7D4-FED4-4705-BFC0-1F45382F4190}">
      <dgm:prSet/>
      <dgm:spPr/>
      <dgm:t>
        <a:bodyPr/>
        <a:lstStyle/>
        <a:p>
          <a:endParaRPr lang="en-IE"/>
        </a:p>
      </dgm:t>
    </dgm:pt>
    <dgm:pt modelId="{CC8CA7E7-EE09-49CC-AEE3-FF7BE7105782}" type="pres">
      <dgm:prSet presAssocID="{D4F82761-7BAE-48C5-B4C7-638866344FDA}" presName="linear" presStyleCnt="0">
        <dgm:presLayoutVars>
          <dgm:animLvl val="lvl"/>
          <dgm:resizeHandles val="exact"/>
        </dgm:presLayoutVars>
      </dgm:prSet>
      <dgm:spPr/>
    </dgm:pt>
    <dgm:pt modelId="{71DC192C-87D7-4668-AF41-108B12A62EB3}" type="pres">
      <dgm:prSet presAssocID="{5B3560B3-FA6A-4812-A949-64E5F57BD4F6}" presName="parentText" presStyleLbl="node1" presStyleIdx="0" presStyleCnt="3" custScaleY="19340" custLinFactNeighborY="-33901">
        <dgm:presLayoutVars>
          <dgm:chMax val="0"/>
          <dgm:bulletEnabled val="1"/>
        </dgm:presLayoutVars>
      </dgm:prSet>
      <dgm:spPr/>
    </dgm:pt>
    <dgm:pt modelId="{31BFD156-177C-4462-B846-72C03A3885BF}" type="pres">
      <dgm:prSet presAssocID="{5B3560B3-FA6A-4812-A949-64E5F57BD4F6}" presName="childText" presStyleLbl="revTx" presStyleIdx="0" presStyleCnt="3" custLinFactNeighborY="-4050">
        <dgm:presLayoutVars>
          <dgm:bulletEnabled val="1"/>
        </dgm:presLayoutVars>
      </dgm:prSet>
      <dgm:spPr/>
    </dgm:pt>
    <dgm:pt modelId="{26B017C1-C90A-4A5A-A592-E49363F47204}" type="pres">
      <dgm:prSet presAssocID="{93B1212A-1A09-48FC-BCBC-DEC33CC40EA8}" presName="parentText" presStyleLbl="node1" presStyleIdx="1" presStyleCnt="3" custScaleY="19340">
        <dgm:presLayoutVars>
          <dgm:chMax val="0"/>
          <dgm:bulletEnabled val="1"/>
        </dgm:presLayoutVars>
      </dgm:prSet>
      <dgm:spPr/>
    </dgm:pt>
    <dgm:pt modelId="{FB188843-5F51-4D7E-BD88-E3856E34E513}" type="pres">
      <dgm:prSet presAssocID="{93B1212A-1A09-48FC-BCBC-DEC33CC40EA8}" presName="childText" presStyleLbl="revTx" presStyleIdx="1" presStyleCnt="3">
        <dgm:presLayoutVars>
          <dgm:bulletEnabled val="1"/>
        </dgm:presLayoutVars>
      </dgm:prSet>
      <dgm:spPr/>
    </dgm:pt>
    <dgm:pt modelId="{AE6D44AE-D0BF-4327-89D8-51FA2B762635}" type="pres">
      <dgm:prSet presAssocID="{81204A22-A529-4C88-B9DF-2EC461EB824B}" presName="parentText" presStyleLbl="node1" presStyleIdx="2" presStyleCnt="3" custScaleY="19340">
        <dgm:presLayoutVars>
          <dgm:chMax val="0"/>
          <dgm:bulletEnabled val="1"/>
        </dgm:presLayoutVars>
      </dgm:prSet>
      <dgm:spPr/>
    </dgm:pt>
    <dgm:pt modelId="{043C100D-F74B-457A-BE0B-67B8554A25B9}" type="pres">
      <dgm:prSet presAssocID="{81204A22-A529-4C88-B9DF-2EC461EB824B}" presName="childText" presStyleLbl="revTx" presStyleIdx="2" presStyleCnt="3">
        <dgm:presLayoutVars>
          <dgm:bulletEnabled val="1"/>
        </dgm:presLayoutVars>
      </dgm:prSet>
      <dgm:spPr/>
    </dgm:pt>
  </dgm:ptLst>
  <dgm:cxnLst>
    <dgm:cxn modelId="{F4FF4200-7715-405B-A7A5-BF5E50C4215C}" type="presOf" srcId="{0DC4AB35-4F09-48E7-936C-1FDDA3630C24}" destId="{043C100D-F74B-457A-BE0B-67B8554A25B9}" srcOrd="0" destOrd="0" presId="urn:microsoft.com/office/officeart/2005/8/layout/vList2"/>
    <dgm:cxn modelId="{042F8A0A-1E60-4D15-A73C-9D1F9DC83F44}" type="presOf" srcId="{99019E66-4C0B-4DD0-A786-A3AAC404FF3E}" destId="{043C100D-F74B-457A-BE0B-67B8554A25B9}" srcOrd="0" destOrd="1" presId="urn:microsoft.com/office/officeart/2005/8/layout/vList2"/>
    <dgm:cxn modelId="{FDA5150D-E02D-43ED-8FF2-4E8C411CE104}" srcId="{93B1212A-1A09-48FC-BCBC-DEC33CC40EA8}" destId="{EF051414-F095-4F0C-B9B2-812E72C17ED5}" srcOrd="0" destOrd="0" parTransId="{42D8F4A0-13B9-414F-B51F-12174C07C49C}" sibTransId="{ECD28370-222D-4337-87B1-831B9AF0BC23}"/>
    <dgm:cxn modelId="{A71E2420-9E2C-41E7-9991-36489C9B8AC0}" type="presOf" srcId="{81204A22-A529-4C88-B9DF-2EC461EB824B}" destId="{AE6D44AE-D0BF-4327-89D8-51FA2B762635}" srcOrd="0" destOrd="0" presId="urn:microsoft.com/office/officeart/2005/8/layout/vList2"/>
    <dgm:cxn modelId="{CC0C7023-D25B-4A86-81AF-08F91AD86B1E}" srcId="{D4F82761-7BAE-48C5-B4C7-638866344FDA}" destId="{5B3560B3-FA6A-4812-A949-64E5F57BD4F6}" srcOrd="0" destOrd="0" parTransId="{DFD15FEE-6FDC-4B3B-B353-CC1758BFACD6}" sibTransId="{EB1C763B-9E20-4B65-AB7A-9626356903F5}"/>
    <dgm:cxn modelId="{091FDF28-66D0-4AAC-866B-CE6247509B55}" type="presOf" srcId="{B914B0AD-A3EC-4C2F-A2FA-2067DE1A2658}" destId="{31BFD156-177C-4462-B846-72C03A3885BF}" srcOrd="0" destOrd="1" presId="urn:microsoft.com/office/officeart/2005/8/layout/vList2"/>
    <dgm:cxn modelId="{FE7AD232-0E12-491F-ADE3-5A0BA3DA2705}" srcId="{5B3560B3-FA6A-4812-A949-64E5F57BD4F6}" destId="{2EBC491C-D175-48E6-BBFF-758BA823483F}" srcOrd="0" destOrd="0" parTransId="{2B94B63E-D517-4169-AEF5-540960D8FD79}" sibTransId="{DB778985-96AF-4DF5-863B-B62531C5365D}"/>
    <dgm:cxn modelId="{A96C5B42-72DA-4FFE-8E7B-08A388192B11}" type="presOf" srcId="{A0A46CD9-A753-41BB-8C9A-A7A86ADBEE96}" destId="{FB188843-5F51-4D7E-BD88-E3856E34E513}" srcOrd="0" destOrd="1" presId="urn:microsoft.com/office/officeart/2005/8/layout/vList2"/>
    <dgm:cxn modelId="{02B6C265-E129-4CD1-B8C8-3DD7F0B3B79F}" type="presOf" srcId="{93B1212A-1A09-48FC-BCBC-DEC33CC40EA8}" destId="{26B017C1-C90A-4A5A-A592-E49363F47204}" srcOrd="0" destOrd="0" presId="urn:microsoft.com/office/officeart/2005/8/layout/vList2"/>
    <dgm:cxn modelId="{B4EDD84A-972D-48AE-8A84-ADECE33F6B8B}" type="presOf" srcId="{D4F82761-7BAE-48C5-B4C7-638866344FDA}" destId="{CC8CA7E7-EE09-49CC-AEE3-FF7BE7105782}" srcOrd="0" destOrd="0" presId="urn:microsoft.com/office/officeart/2005/8/layout/vList2"/>
    <dgm:cxn modelId="{69BE6950-C597-4023-9EF6-5B964B42E774}" srcId="{81204A22-A529-4C88-B9DF-2EC461EB824B}" destId="{99019E66-4C0B-4DD0-A786-A3AAC404FF3E}" srcOrd="1" destOrd="0" parTransId="{6A842A32-E4F3-4CCC-A160-DEF7AF232CC0}" sibTransId="{4970FD49-2BEE-4F30-B9F8-0F2ED3C9F347}"/>
    <dgm:cxn modelId="{C964FF55-E940-4386-99DB-5C98C68568E8}" type="presOf" srcId="{5B3560B3-FA6A-4812-A949-64E5F57BD4F6}" destId="{71DC192C-87D7-4668-AF41-108B12A62EB3}" srcOrd="0" destOrd="0" presId="urn:microsoft.com/office/officeart/2005/8/layout/vList2"/>
    <dgm:cxn modelId="{46FCDB7F-8D08-4526-AB87-CF80709066F7}" srcId="{81204A22-A529-4C88-B9DF-2EC461EB824B}" destId="{0DC4AB35-4F09-48E7-936C-1FDDA3630C24}" srcOrd="0" destOrd="0" parTransId="{1DD74D65-4843-4E3B-B031-2FAAE8EC2AA9}" sibTransId="{F9B92C8A-BAC7-42E9-81A8-EF16C973B585}"/>
    <dgm:cxn modelId="{8B70A28D-CCB7-44FC-9A83-236ED2148ABB}" srcId="{D4F82761-7BAE-48C5-B4C7-638866344FDA}" destId="{81204A22-A529-4C88-B9DF-2EC461EB824B}" srcOrd="2" destOrd="0" parTransId="{3E67361F-0A29-4200-848E-A8AA4ABD6B3A}" sibTransId="{7B24B71F-9790-48A5-B48B-CE1475B8E0F6}"/>
    <dgm:cxn modelId="{1F2FEAB6-F453-4F92-A9FE-0C0ED400ED2C}" type="presOf" srcId="{EF051414-F095-4F0C-B9B2-812E72C17ED5}" destId="{FB188843-5F51-4D7E-BD88-E3856E34E513}" srcOrd="0" destOrd="0" presId="urn:microsoft.com/office/officeart/2005/8/layout/vList2"/>
    <dgm:cxn modelId="{C79AEAB9-D3DC-4DF6-BEEC-EAFBC0A26B2C}" type="presOf" srcId="{2EBC491C-D175-48E6-BBFF-758BA823483F}" destId="{31BFD156-177C-4462-B846-72C03A3885BF}" srcOrd="0" destOrd="0" presId="urn:microsoft.com/office/officeart/2005/8/layout/vList2"/>
    <dgm:cxn modelId="{4E7DF7D4-FED4-4705-BFC0-1F45382F4190}" srcId="{93B1212A-1A09-48FC-BCBC-DEC33CC40EA8}" destId="{A0A46CD9-A753-41BB-8C9A-A7A86ADBEE96}" srcOrd="1" destOrd="0" parTransId="{5CC8905C-3F2C-4DC5-852F-D0A0C3F2508F}" sibTransId="{9A83DF13-2B30-49FE-85B2-B7FDBDEF734A}"/>
    <dgm:cxn modelId="{C99505D9-182A-4D47-A985-A0CAA7687FF2}" srcId="{5B3560B3-FA6A-4812-A949-64E5F57BD4F6}" destId="{B914B0AD-A3EC-4C2F-A2FA-2067DE1A2658}" srcOrd="1" destOrd="0" parTransId="{BFE0A12A-8ABF-40DC-8957-44582BA8F69E}" sibTransId="{4F9A0D86-109C-4251-AB39-2B337114F82F}"/>
    <dgm:cxn modelId="{6F6681FC-5E60-4CB7-9BD2-1E65D7D33523}" srcId="{D4F82761-7BAE-48C5-B4C7-638866344FDA}" destId="{93B1212A-1A09-48FC-BCBC-DEC33CC40EA8}" srcOrd="1" destOrd="0" parTransId="{C4395DD0-A69E-44AC-9426-ACD99601F9FB}" sibTransId="{BA0B0CEC-A7D1-44C2-B095-B1F9CB72E573}"/>
    <dgm:cxn modelId="{D55322CB-3AB1-44B4-BF25-E0B6B722DDF3}" type="presParOf" srcId="{CC8CA7E7-EE09-49CC-AEE3-FF7BE7105782}" destId="{71DC192C-87D7-4668-AF41-108B12A62EB3}" srcOrd="0" destOrd="0" presId="urn:microsoft.com/office/officeart/2005/8/layout/vList2"/>
    <dgm:cxn modelId="{24F83BAF-42D9-45E6-8281-BB99180A47C3}" type="presParOf" srcId="{CC8CA7E7-EE09-49CC-AEE3-FF7BE7105782}" destId="{31BFD156-177C-4462-B846-72C03A3885BF}" srcOrd="1" destOrd="0" presId="urn:microsoft.com/office/officeart/2005/8/layout/vList2"/>
    <dgm:cxn modelId="{9E119991-EF20-49B1-8A7A-55699671EF6A}" type="presParOf" srcId="{CC8CA7E7-EE09-49CC-AEE3-FF7BE7105782}" destId="{26B017C1-C90A-4A5A-A592-E49363F47204}" srcOrd="2" destOrd="0" presId="urn:microsoft.com/office/officeart/2005/8/layout/vList2"/>
    <dgm:cxn modelId="{9D9846A3-2FDA-466A-9C7A-8096F1D8A3F6}" type="presParOf" srcId="{CC8CA7E7-EE09-49CC-AEE3-FF7BE7105782}" destId="{FB188843-5F51-4D7E-BD88-E3856E34E513}" srcOrd="3" destOrd="0" presId="urn:microsoft.com/office/officeart/2005/8/layout/vList2"/>
    <dgm:cxn modelId="{845B6509-B42A-455D-AC00-6743D60F62CA}" type="presParOf" srcId="{CC8CA7E7-EE09-49CC-AEE3-FF7BE7105782}" destId="{AE6D44AE-D0BF-4327-89D8-51FA2B762635}" srcOrd="4" destOrd="0" presId="urn:microsoft.com/office/officeart/2005/8/layout/vList2"/>
    <dgm:cxn modelId="{0C4AF179-264A-46F6-A88B-CC81C33C909E}" type="presParOf" srcId="{CC8CA7E7-EE09-49CC-AEE3-FF7BE7105782}" destId="{043C100D-F74B-457A-BE0B-67B8554A25B9}" srcOrd="5" destOrd="0" presId="urn:microsoft.com/office/officeart/2005/8/layout/vList2"/>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6B1F0C-B778-4EFE-B1C1-F63CADE8236D}" type="doc">
      <dgm:prSet loTypeId="urn:microsoft.com/office/officeart/2005/8/layout/list1" loCatId="list" qsTypeId="urn:microsoft.com/office/officeart/2005/8/quickstyle/simple3" qsCatId="simple" csTypeId="urn:microsoft.com/office/officeart/2005/8/colors/accent3_5" csCatId="accent3" phldr="1"/>
      <dgm:spPr/>
      <dgm:t>
        <a:bodyPr/>
        <a:lstStyle/>
        <a:p>
          <a:endParaRPr lang="en-IE"/>
        </a:p>
      </dgm:t>
    </dgm:pt>
    <dgm:pt modelId="{2C75E323-B693-4CBC-AB6D-D9AD43BD9A55}">
      <dgm:prSet phldrT="[Text]" custT="1"/>
      <dgm:spPr/>
      <dgm:t>
        <a:bodyPr/>
        <a:lstStyle/>
        <a:p>
          <a:pPr algn="ctr"/>
          <a:r>
            <a:rPr lang="pt-BR" sz="1800" b="1" dirty="0"/>
            <a:t>Concept: Asymmetric Compound Parabolic Concentrator (ACPC) + Inverted Absorber</a:t>
          </a:r>
          <a:endParaRPr lang="en-IE" sz="1800" b="1" dirty="0"/>
        </a:p>
      </dgm:t>
    </dgm:pt>
    <dgm:pt modelId="{D9EF9EDF-2DA3-48E3-8D48-933F16F92A48}" type="parTrans" cxnId="{78BCB1CD-DF1E-4104-B4D9-B7B3AEF2799D}">
      <dgm:prSet/>
      <dgm:spPr/>
      <dgm:t>
        <a:bodyPr/>
        <a:lstStyle/>
        <a:p>
          <a:endParaRPr lang="en-IE" sz="4800"/>
        </a:p>
      </dgm:t>
    </dgm:pt>
    <dgm:pt modelId="{3A0102C0-C598-4B2C-9F93-5B3EC40CA28B}" type="sibTrans" cxnId="{78BCB1CD-DF1E-4104-B4D9-B7B3AEF2799D}">
      <dgm:prSet/>
      <dgm:spPr/>
      <dgm:t>
        <a:bodyPr/>
        <a:lstStyle/>
        <a:p>
          <a:endParaRPr lang="en-IE" sz="4800"/>
        </a:p>
      </dgm:t>
    </dgm:pt>
    <dgm:pt modelId="{A5FD07C0-BD6C-409E-B257-B049E250C647}">
      <dgm:prSet phldrT="[Text]" custT="1"/>
      <dgm:spPr/>
      <dgm:t>
        <a:bodyPr/>
        <a:lstStyle/>
        <a:p>
          <a:pPr algn="just">
            <a:lnSpc>
              <a:spcPts val="2500"/>
            </a:lnSpc>
            <a:spcBef>
              <a:spcPts val="0"/>
            </a:spcBef>
          </a:pPr>
          <a:r>
            <a:rPr lang="pt-BR" sz="1800" dirty="0">
              <a:latin typeface="Times New Roman" panose="02020603050405020304" pitchFamily="18" charset="0"/>
              <a:cs typeface="Times New Roman" panose="02020603050405020304" pitchFamily="18" charset="0"/>
            </a:rPr>
            <a:t>Asymmetry enables more solar energy collection at broader acceptance angles;</a:t>
          </a:r>
          <a:endParaRPr lang="en-IE" sz="1800" dirty="0"/>
        </a:p>
      </dgm:t>
    </dgm:pt>
    <dgm:pt modelId="{B96FD953-54D2-4ED4-804E-A3A47AFBDBC8}" type="parTrans" cxnId="{435D19C5-0C32-4E66-AA5F-BCEB63587994}">
      <dgm:prSet/>
      <dgm:spPr/>
      <dgm:t>
        <a:bodyPr/>
        <a:lstStyle/>
        <a:p>
          <a:endParaRPr lang="en-IE" sz="4800"/>
        </a:p>
      </dgm:t>
    </dgm:pt>
    <dgm:pt modelId="{A6755531-6CCB-4ED5-9EED-508A5879A5EE}" type="sibTrans" cxnId="{435D19C5-0C32-4E66-AA5F-BCEB63587994}">
      <dgm:prSet/>
      <dgm:spPr/>
      <dgm:t>
        <a:bodyPr/>
        <a:lstStyle/>
        <a:p>
          <a:endParaRPr lang="en-IE" sz="4800"/>
        </a:p>
      </dgm:t>
    </dgm:pt>
    <dgm:pt modelId="{D56CA83C-EF24-4FFC-A23D-DD4C9002FFF1}">
      <dgm:prSet custT="1"/>
      <dgm:spPr/>
      <dgm:t>
        <a:bodyPr/>
        <a:lstStyle/>
        <a:p>
          <a:pPr algn="just">
            <a:lnSpc>
              <a:spcPts val="2500"/>
            </a:lnSpc>
            <a:spcBef>
              <a:spcPts val="0"/>
            </a:spcBef>
          </a:pPr>
          <a:r>
            <a:rPr lang="pt-BR" sz="1800" dirty="0">
              <a:latin typeface="Times New Roman" panose="02020603050405020304" pitchFamily="18" charset="0"/>
              <a:cs typeface="Times New Roman" panose="02020603050405020304" pitchFamily="18" charset="0"/>
            </a:rPr>
            <a:t>Inverted absorber reduces convective and radiative losses;</a:t>
          </a:r>
        </a:p>
      </dgm:t>
    </dgm:pt>
    <dgm:pt modelId="{AC86E734-A6E8-4C8D-BDC0-B727661B7D90}" type="parTrans" cxnId="{F2EF6471-65AA-4CFC-B8FC-AEE656A16997}">
      <dgm:prSet/>
      <dgm:spPr/>
      <dgm:t>
        <a:bodyPr/>
        <a:lstStyle/>
        <a:p>
          <a:endParaRPr lang="en-IE" sz="4800"/>
        </a:p>
      </dgm:t>
    </dgm:pt>
    <dgm:pt modelId="{1C5637C2-6905-406F-99DD-46337CBA1FE6}" type="sibTrans" cxnId="{F2EF6471-65AA-4CFC-B8FC-AEE656A16997}">
      <dgm:prSet/>
      <dgm:spPr/>
      <dgm:t>
        <a:bodyPr/>
        <a:lstStyle/>
        <a:p>
          <a:endParaRPr lang="en-IE" sz="4800"/>
        </a:p>
      </dgm:t>
    </dgm:pt>
    <dgm:pt modelId="{8E6514DC-B7C5-4BD2-A88F-3630E4CA0BBA}">
      <dgm:prSet custT="1"/>
      <dgm:spPr/>
      <dgm:t>
        <a:bodyPr/>
        <a:lstStyle/>
        <a:p>
          <a:pPr algn="just">
            <a:lnSpc>
              <a:spcPts val="2500"/>
            </a:lnSpc>
            <a:spcBef>
              <a:spcPts val="0"/>
            </a:spcBef>
          </a:pPr>
          <a:r>
            <a:rPr lang="pt-BR" sz="1800" dirty="0">
              <a:latin typeface="Times New Roman" panose="02020603050405020304" pitchFamily="18" charset="0"/>
              <a:cs typeface="Times New Roman" panose="02020603050405020304" pitchFamily="18" charset="0"/>
            </a:rPr>
            <a:t>Vertical aperture maximises aperture size and avoid shading;</a:t>
          </a:r>
          <a:endParaRPr lang="en-IE" sz="1800" dirty="0">
            <a:latin typeface="Times New Roman" panose="02020603050405020304" pitchFamily="18" charset="0"/>
            <a:cs typeface="Times New Roman" panose="02020603050405020304" pitchFamily="18" charset="0"/>
          </a:endParaRPr>
        </a:p>
      </dgm:t>
    </dgm:pt>
    <dgm:pt modelId="{BD8D8F8D-ED81-407E-831D-0F2A0BA4CAE8}" type="parTrans" cxnId="{05878A8B-568F-4E3B-9893-7E58398FC4DA}">
      <dgm:prSet/>
      <dgm:spPr/>
      <dgm:t>
        <a:bodyPr/>
        <a:lstStyle/>
        <a:p>
          <a:endParaRPr lang="en-IE" sz="4800"/>
        </a:p>
      </dgm:t>
    </dgm:pt>
    <dgm:pt modelId="{6EEB0BC0-608D-4308-B689-C845D37B9B03}" type="sibTrans" cxnId="{05878A8B-568F-4E3B-9893-7E58398FC4DA}">
      <dgm:prSet/>
      <dgm:spPr/>
      <dgm:t>
        <a:bodyPr/>
        <a:lstStyle/>
        <a:p>
          <a:endParaRPr lang="en-IE" sz="4800"/>
        </a:p>
      </dgm:t>
    </dgm:pt>
    <dgm:pt modelId="{A77D9E47-16C3-486C-A897-3947BCE51883}">
      <dgm:prSet custT="1"/>
      <dgm:spPr/>
      <dgm:t>
        <a:bodyPr/>
        <a:lstStyle/>
        <a:p>
          <a:pPr algn="just">
            <a:lnSpc>
              <a:spcPts val="2500"/>
            </a:lnSpc>
            <a:spcBef>
              <a:spcPts val="0"/>
            </a:spcBef>
          </a:pPr>
          <a:r>
            <a:rPr lang="pt-BR" sz="1800" dirty="0">
              <a:latin typeface="Times New Roman" panose="02020603050405020304" pitchFamily="18" charset="0"/>
              <a:cs typeface="Times New Roman" panose="02020603050405020304" pitchFamily="18" charset="0"/>
            </a:rPr>
            <a:t>Glazing cover to protect against weather conditions;</a:t>
          </a:r>
          <a:endParaRPr lang="en-IE" sz="1800" dirty="0">
            <a:latin typeface="Times New Roman" panose="02020603050405020304" pitchFamily="18" charset="0"/>
            <a:cs typeface="Times New Roman" panose="02020603050405020304" pitchFamily="18" charset="0"/>
          </a:endParaRPr>
        </a:p>
      </dgm:t>
    </dgm:pt>
    <dgm:pt modelId="{0A7CC665-8C41-4D8F-B19B-A78888FD4836}" type="parTrans" cxnId="{B45B509F-5E5D-40A8-8C26-3BA4672EE2CB}">
      <dgm:prSet/>
      <dgm:spPr/>
      <dgm:t>
        <a:bodyPr/>
        <a:lstStyle/>
        <a:p>
          <a:endParaRPr lang="en-IE"/>
        </a:p>
      </dgm:t>
    </dgm:pt>
    <dgm:pt modelId="{5853C04C-88B5-44FA-9602-76E76B110CD8}" type="sibTrans" cxnId="{B45B509F-5E5D-40A8-8C26-3BA4672EE2CB}">
      <dgm:prSet/>
      <dgm:spPr/>
      <dgm:t>
        <a:bodyPr/>
        <a:lstStyle/>
        <a:p>
          <a:endParaRPr lang="en-IE"/>
        </a:p>
      </dgm:t>
    </dgm:pt>
    <dgm:pt modelId="{15374969-96A8-46E9-BB00-760F1F32C1B6}">
      <dgm:prSet custT="1"/>
      <dgm:spPr/>
      <dgm:t>
        <a:bodyPr/>
        <a:lstStyle/>
        <a:p>
          <a:pPr algn="just">
            <a:lnSpc>
              <a:spcPts val="2500"/>
            </a:lnSpc>
            <a:spcBef>
              <a:spcPts val="0"/>
            </a:spcBef>
          </a:pPr>
          <a:r>
            <a:rPr lang="pt-BR" sz="1800" dirty="0">
              <a:latin typeface="Times New Roman" panose="02020603050405020304" pitchFamily="18" charset="0"/>
              <a:cs typeface="Times New Roman" panose="02020603050405020304" pitchFamily="18" charset="0"/>
            </a:rPr>
            <a:t>The collector is oriented south-facing.</a:t>
          </a:r>
          <a:endParaRPr lang="en-IE" sz="1800" dirty="0">
            <a:latin typeface="Times New Roman" panose="02020603050405020304" pitchFamily="18" charset="0"/>
            <a:cs typeface="Times New Roman" panose="02020603050405020304" pitchFamily="18" charset="0"/>
          </a:endParaRPr>
        </a:p>
      </dgm:t>
    </dgm:pt>
    <dgm:pt modelId="{4D940BDF-E28A-4C74-BCB7-D4C0CA9B21E0}" type="parTrans" cxnId="{E697E0A3-6171-4852-9791-23DD2A34F9E1}">
      <dgm:prSet/>
      <dgm:spPr/>
      <dgm:t>
        <a:bodyPr/>
        <a:lstStyle/>
        <a:p>
          <a:endParaRPr lang="en-IE"/>
        </a:p>
      </dgm:t>
    </dgm:pt>
    <dgm:pt modelId="{24D46AEA-1120-480E-AE83-37EDDA3748F2}" type="sibTrans" cxnId="{E697E0A3-6171-4852-9791-23DD2A34F9E1}">
      <dgm:prSet/>
      <dgm:spPr/>
      <dgm:t>
        <a:bodyPr/>
        <a:lstStyle/>
        <a:p>
          <a:endParaRPr lang="en-IE"/>
        </a:p>
      </dgm:t>
    </dgm:pt>
    <dgm:pt modelId="{63B6307C-7DF1-4120-9AE0-D5AD4C922D56}" type="pres">
      <dgm:prSet presAssocID="{A06B1F0C-B778-4EFE-B1C1-F63CADE8236D}" presName="linear" presStyleCnt="0">
        <dgm:presLayoutVars>
          <dgm:dir/>
          <dgm:animLvl val="lvl"/>
          <dgm:resizeHandles val="exact"/>
        </dgm:presLayoutVars>
      </dgm:prSet>
      <dgm:spPr/>
    </dgm:pt>
    <dgm:pt modelId="{78A39AC0-BC7B-4CF7-975A-44FDFEEDC1BA}" type="pres">
      <dgm:prSet presAssocID="{2C75E323-B693-4CBC-AB6D-D9AD43BD9A55}" presName="parentLin" presStyleCnt="0"/>
      <dgm:spPr/>
    </dgm:pt>
    <dgm:pt modelId="{C29AE42A-75A9-4912-91C7-C78447A92B88}" type="pres">
      <dgm:prSet presAssocID="{2C75E323-B693-4CBC-AB6D-D9AD43BD9A55}" presName="parentLeftMargin" presStyleLbl="node1" presStyleIdx="0" presStyleCnt="1"/>
      <dgm:spPr/>
    </dgm:pt>
    <dgm:pt modelId="{E444C250-E7D4-40D1-B1F0-3898A54D0EFA}" type="pres">
      <dgm:prSet presAssocID="{2C75E323-B693-4CBC-AB6D-D9AD43BD9A55}" presName="parentText" presStyleLbl="node1" presStyleIdx="0" presStyleCnt="1" custScaleX="111322" custScaleY="53683" custLinFactNeighborX="-100000" custLinFactNeighborY="-8744">
        <dgm:presLayoutVars>
          <dgm:chMax val="0"/>
          <dgm:bulletEnabled val="1"/>
        </dgm:presLayoutVars>
      </dgm:prSet>
      <dgm:spPr/>
    </dgm:pt>
    <dgm:pt modelId="{E55D626A-5AFC-48A6-8E11-3280822D1604}" type="pres">
      <dgm:prSet presAssocID="{2C75E323-B693-4CBC-AB6D-D9AD43BD9A55}" presName="negativeSpace" presStyleCnt="0"/>
      <dgm:spPr/>
    </dgm:pt>
    <dgm:pt modelId="{A148339D-0CE9-4A60-A09B-0DDD364D642C}" type="pres">
      <dgm:prSet presAssocID="{2C75E323-B693-4CBC-AB6D-D9AD43BD9A55}" presName="childText" presStyleLbl="conFgAcc1" presStyleIdx="0" presStyleCnt="1" custScaleY="99892" custLinFactNeighborY="-5083">
        <dgm:presLayoutVars>
          <dgm:bulletEnabled val="1"/>
        </dgm:presLayoutVars>
      </dgm:prSet>
      <dgm:spPr/>
    </dgm:pt>
  </dgm:ptLst>
  <dgm:cxnLst>
    <dgm:cxn modelId="{E81FCF42-F87F-4860-83D3-8CB5D1AC49B8}" type="presOf" srcId="{A5FD07C0-BD6C-409E-B257-B049E250C647}" destId="{A148339D-0CE9-4A60-A09B-0DDD364D642C}" srcOrd="0" destOrd="0" presId="urn:microsoft.com/office/officeart/2005/8/layout/list1"/>
    <dgm:cxn modelId="{B0A6E06A-376D-4B18-9269-D5C9831B1418}" type="presOf" srcId="{D56CA83C-EF24-4FFC-A23D-DD4C9002FFF1}" destId="{A148339D-0CE9-4A60-A09B-0DDD364D642C}" srcOrd="0" destOrd="1" presId="urn:microsoft.com/office/officeart/2005/8/layout/list1"/>
    <dgm:cxn modelId="{A073904C-2D03-473C-9FDD-B38DE8C39544}" type="presOf" srcId="{A77D9E47-16C3-486C-A897-3947BCE51883}" destId="{A148339D-0CE9-4A60-A09B-0DDD364D642C}" srcOrd="0" destOrd="3" presId="urn:microsoft.com/office/officeart/2005/8/layout/list1"/>
    <dgm:cxn modelId="{F2EF6471-65AA-4CFC-B8FC-AEE656A16997}" srcId="{2C75E323-B693-4CBC-AB6D-D9AD43BD9A55}" destId="{D56CA83C-EF24-4FFC-A23D-DD4C9002FFF1}" srcOrd="1" destOrd="0" parTransId="{AC86E734-A6E8-4C8D-BDC0-B727661B7D90}" sibTransId="{1C5637C2-6905-406F-99DD-46337CBA1FE6}"/>
    <dgm:cxn modelId="{F24E0E57-2914-4EE5-8CF5-0D10EF8011E4}" type="presOf" srcId="{A06B1F0C-B778-4EFE-B1C1-F63CADE8236D}" destId="{63B6307C-7DF1-4120-9AE0-D5AD4C922D56}" srcOrd="0" destOrd="0" presId="urn:microsoft.com/office/officeart/2005/8/layout/list1"/>
    <dgm:cxn modelId="{ACBD9185-B6B1-4E8F-9B19-B2DAB3EED205}" type="presOf" srcId="{15374969-96A8-46E9-BB00-760F1F32C1B6}" destId="{A148339D-0CE9-4A60-A09B-0DDD364D642C}" srcOrd="0" destOrd="4" presId="urn:microsoft.com/office/officeart/2005/8/layout/list1"/>
    <dgm:cxn modelId="{05878A8B-568F-4E3B-9893-7E58398FC4DA}" srcId="{2C75E323-B693-4CBC-AB6D-D9AD43BD9A55}" destId="{8E6514DC-B7C5-4BD2-A88F-3630E4CA0BBA}" srcOrd="2" destOrd="0" parTransId="{BD8D8F8D-ED81-407E-831D-0F2A0BA4CAE8}" sibTransId="{6EEB0BC0-608D-4308-B689-C845D37B9B03}"/>
    <dgm:cxn modelId="{B45B509F-5E5D-40A8-8C26-3BA4672EE2CB}" srcId="{2C75E323-B693-4CBC-AB6D-D9AD43BD9A55}" destId="{A77D9E47-16C3-486C-A897-3947BCE51883}" srcOrd="3" destOrd="0" parTransId="{0A7CC665-8C41-4D8F-B19B-A78888FD4836}" sibTransId="{5853C04C-88B5-44FA-9602-76E76B110CD8}"/>
    <dgm:cxn modelId="{E697E0A3-6171-4852-9791-23DD2A34F9E1}" srcId="{2C75E323-B693-4CBC-AB6D-D9AD43BD9A55}" destId="{15374969-96A8-46E9-BB00-760F1F32C1B6}" srcOrd="4" destOrd="0" parTransId="{4D940BDF-E28A-4C74-BCB7-D4C0CA9B21E0}" sibTransId="{24D46AEA-1120-480E-AE83-37EDDA3748F2}"/>
    <dgm:cxn modelId="{435D19C5-0C32-4E66-AA5F-BCEB63587994}" srcId="{2C75E323-B693-4CBC-AB6D-D9AD43BD9A55}" destId="{A5FD07C0-BD6C-409E-B257-B049E250C647}" srcOrd="0" destOrd="0" parTransId="{B96FD953-54D2-4ED4-804E-A3A47AFBDBC8}" sibTransId="{A6755531-6CCB-4ED5-9EED-508A5879A5EE}"/>
    <dgm:cxn modelId="{9928D4C6-AB2B-43E0-A2E7-87EB59B853DC}" type="presOf" srcId="{2C75E323-B693-4CBC-AB6D-D9AD43BD9A55}" destId="{E444C250-E7D4-40D1-B1F0-3898A54D0EFA}" srcOrd="1" destOrd="0" presId="urn:microsoft.com/office/officeart/2005/8/layout/list1"/>
    <dgm:cxn modelId="{78BCB1CD-DF1E-4104-B4D9-B7B3AEF2799D}" srcId="{A06B1F0C-B778-4EFE-B1C1-F63CADE8236D}" destId="{2C75E323-B693-4CBC-AB6D-D9AD43BD9A55}" srcOrd="0" destOrd="0" parTransId="{D9EF9EDF-2DA3-48E3-8D48-933F16F92A48}" sibTransId="{3A0102C0-C598-4B2C-9F93-5B3EC40CA28B}"/>
    <dgm:cxn modelId="{A9EDF7FA-6BE1-4E1A-90ED-DF7883BAA864}" type="presOf" srcId="{2C75E323-B693-4CBC-AB6D-D9AD43BD9A55}" destId="{C29AE42A-75A9-4912-91C7-C78447A92B88}" srcOrd="0" destOrd="0" presId="urn:microsoft.com/office/officeart/2005/8/layout/list1"/>
    <dgm:cxn modelId="{8A86A7FD-3923-4D42-A8D5-291C8D012856}" type="presOf" srcId="{8E6514DC-B7C5-4BD2-A88F-3630E4CA0BBA}" destId="{A148339D-0CE9-4A60-A09B-0DDD364D642C}" srcOrd="0" destOrd="2" presId="urn:microsoft.com/office/officeart/2005/8/layout/list1"/>
    <dgm:cxn modelId="{CA35B0AF-94A0-47CF-817B-2B42E29C0381}" type="presParOf" srcId="{63B6307C-7DF1-4120-9AE0-D5AD4C922D56}" destId="{78A39AC0-BC7B-4CF7-975A-44FDFEEDC1BA}" srcOrd="0" destOrd="0" presId="urn:microsoft.com/office/officeart/2005/8/layout/list1"/>
    <dgm:cxn modelId="{54A217A6-FA06-48CE-8FCA-CEBC0FE2C274}" type="presParOf" srcId="{78A39AC0-BC7B-4CF7-975A-44FDFEEDC1BA}" destId="{C29AE42A-75A9-4912-91C7-C78447A92B88}" srcOrd="0" destOrd="0" presId="urn:microsoft.com/office/officeart/2005/8/layout/list1"/>
    <dgm:cxn modelId="{826F5108-C6EF-4E34-8F10-80CD441BDB5D}" type="presParOf" srcId="{78A39AC0-BC7B-4CF7-975A-44FDFEEDC1BA}" destId="{E444C250-E7D4-40D1-B1F0-3898A54D0EFA}" srcOrd="1" destOrd="0" presId="urn:microsoft.com/office/officeart/2005/8/layout/list1"/>
    <dgm:cxn modelId="{07076814-016E-40C7-BA2B-7C2B92162BD7}" type="presParOf" srcId="{63B6307C-7DF1-4120-9AE0-D5AD4C922D56}" destId="{E55D626A-5AFC-48A6-8E11-3280822D1604}" srcOrd="1" destOrd="0" presId="urn:microsoft.com/office/officeart/2005/8/layout/list1"/>
    <dgm:cxn modelId="{E3044D68-C35F-46C5-8539-AE33E7DD2A59}" type="presParOf" srcId="{63B6307C-7DF1-4120-9AE0-D5AD4C922D56}" destId="{A148339D-0CE9-4A60-A09B-0DDD364D642C}" srcOrd="2" destOrd="0" presId="urn:microsoft.com/office/officeart/2005/8/layout/list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83558-5C5E-4E81-9518-936FFBCDA7A8}">
      <dsp:nvSpPr>
        <dsp:cNvPr id="0" name=""/>
        <dsp:cNvSpPr/>
      </dsp:nvSpPr>
      <dsp:spPr>
        <a:xfrm>
          <a:off x="0" y="39080"/>
          <a:ext cx="7067828" cy="108000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pt-BR" sz="2800" b="0"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Demand for renewable energy – Solar energy (zero carbon emission)</a:t>
          </a:r>
          <a:endParaRPr lang="en-IE" sz="2800" b="0"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31632" y="70712"/>
        <a:ext cx="5687286" cy="1016737"/>
      </dsp:txXfrm>
    </dsp:sp>
    <dsp:sp modelId="{48AA980D-814D-464E-84B1-B2606E4CC27D}">
      <dsp:nvSpPr>
        <dsp:cNvPr id="0" name=""/>
        <dsp:cNvSpPr/>
      </dsp:nvSpPr>
      <dsp:spPr>
        <a:xfrm>
          <a:off x="591930" y="1447933"/>
          <a:ext cx="7067828" cy="108000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pt-BR" sz="2800" b="0"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Solar air heating systems: low-medium temperature (30 – 90 ºC)</a:t>
          </a:r>
          <a:endParaRPr lang="en-IE" sz="2800" b="0"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623562" y="1479565"/>
        <a:ext cx="5637764" cy="1016737"/>
      </dsp:txXfrm>
    </dsp:sp>
    <dsp:sp modelId="{4F69BC4F-E7E2-4249-AD2E-7279973FF532}">
      <dsp:nvSpPr>
        <dsp:cNvPr id="0" name=""/>
        <dsp:cNvSpPr/>
      </dsp:nvSpPr>
      <dsp:spPr>
        <a:xfrm>
          <a:off x="1175026" y="2856787"/>
          <a:ext cx="7067828" cy="108000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pt-BR" sz="2800" b="0"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Building integrated systems to be installed on a façade wall</a:t>
          </a:r>
          <a:endParaRPr lang="en-IE" sz="2800" b="0"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206658" y="2888419"/>
        <a:ext cx="5646599" cy="1016737"/>
      </dsp:txXfrm>
    </dsp:sp>
    <dsp:sp modelId="{12152D76-34A5-46A4-8432-49569B8A4E04}">
      <dsp:nvSpPr>
        <dsp:cNvPr id="0" name=""/>
        <dsp:cNvSpPr/>
      </dsp:nvSpPr>
      <dsp:spPr>
        <a:xfrm>
          <a:off x="1766957" y="4175642"/>
          <a:ext cx="7067828" cy="125999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pt-BR" sz="2800" b="0"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system of building integrated solar collectors can provide hot air so fossil fuel consumption can be offset</a:t>
          </a:r>
          <a:endParaRPr lang="en-IE" sz="2800" b="0"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803861" y="4212546"/>
        <a:ext cx="5627220" cy="1186189"/>
      </dsp:txXfrm>
    </dsp:sp>
    <dsp:sp modelId="{D585325C-4E45-4AAB-8FA1-9C4DAEC3628F}">
      <dsp:nvSpPr>
        <dsp:cNvPr id="0" name=""/>
        <dsp:cNvSpPr/>
      </dsp:nvSpPr>
      <dsp:spPr>
        <a:xfrm>
          <a:off x="6292959" y="896072"/>
          <a:ext cx="774869" cy="774869"/>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640" tIns="40640" rIns="40640" bIns="40640" numCol="1" spcCol="1270" anchor="ctr" anchorCtr="0">
          <a:noAutofit/>
        </a:bodyPr>
        <a:lstStyle/>
        <a:p>
          <a:pPr marL="0" lvl="0" indent="0" algn="just" defTabSz="1422400">
            <a:lnSpc>
              <a:spcPct val="90000"/>
            </a:lnSpc>
            <a:spcBef>
              <a:spcPct val="0"/>
            </a:spcBef>
            <a:spcAft>
              <a:spcPct val="35000"/>
            </a:spcAft>
            <a:buNone/>
          </a:pPr>
          <a:endParaRPr lang="en-IE" sz="3200" b="0" i="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6467305" y="896072"/>
        <a:ext cx="426177" cy="583089"/>
      </dsp:txXfrm>
    </dsp:sp>
    <dsp:sp modelId="{ED54DFE6-C15A-4B9B-BB91-E7F410E85B46}">
      <dsp:nvSpPr>
        <dsp:cNvPr id="0" name=""/>
        <dsp:cNvSpPr/>
      </dsp:nvSpPr>
      <dsp:spPr>
        <a:xfrm>
          <a:off x="6884890" y="2304926"/>
          <a:ext cx="774869" cy="774869"/>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640" tIns="40640" rIns="40640" bIns="40640" numCol="1" spcCol="1270" anchor="ctr" anchorCtr="0">
          <a:noAutofit/>
        </a:bodyPr>
        <a:lstStyle/>
        <a:p>
          <a:pPr marL="0" lvl="0" indent="0" algn="just" defTabSz="1422400">
            <a:lnSpc>
              <a:spcPct val="90000"/>
            </a:lnSpc>
            <a:spcBef>
              <a:spcPct val="0"/>
            </a:spcBef>
            <a:spcAft>
              <a:spcPct val="35000"/>
            </a:spcAft>
            <a:buNone/>
          </a:pPr>
          <a:endParaRPr lang="en-IE" sz="3200" b="0" i="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7059236" y="2304926"/>
        <a:ext cx="426177" cy="583089"/>
      </dsp:txXfrm>
    </dsp:sp>
    <dsp:sp modelId="{50F16B0E-80C1-41CB-A379-8DA02B647B9C}">
      <dsp:nvSpPr>
        <dsp:cNvPr id="0" name=""/>
        <dsp:cNvSpPr/>
      </dsp:nvSpPr>
      <dsp:spPr>
        <a:xfrm>
          <a:off x="7467985" y="3713779"/>
          <a:ext cx="774869" cy="774869"/>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just" defTabSz="1600200">
            <a:lnSpc>
              <a:spcPct val="90000"/>
            </a:lnSpc>
            <a:spcBef>
              <a:spcPct val="0"/>
            </a:spcBef>
            <a:spcAft>
              <a:spcPct val="35000"/>
            </a:spcAft>
            <a:buNone/>
          </a:pPr>
          <a:endParaRPr lang="en-IE" sz="3600" b="0" i="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7642331" y="3713779"/>
        <a:ext cx="426177" cy="5830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29A11-77BB-43A8-991E-B2CFF59A20DF}">
      <dsp:nvSpPr>
        <dsp:cNvPr id="0" name=""/>
        <dsp:cNvSpPr/>
      </dsp:nvSpPr>
      <dsp:spPr>
        <a:xfrm>
          <a:off x="0" y="247552"/>
          <a:ext cx="8367137" cy="982799"/>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9383" tIns="333248" rIns="649383" bIns="128016" numCol="1" spcCol="1270" anchor="t" anchorCtr="0">
          <a:noAutofit/>
        </a:bodyPr>
        <a:lstStyle/>
        <a:p>
          <a:pPr marL="171450" lvl="1" indent="-171450" algn="l" defTabSz="800100">
            <a:lnSpc>
              <a:spcPct val="90000"/>
            </a:lnSpc>
            <a:spcBef>
              <a:spcPct val="0"/>
            </a:spcBef>
            <a:spcAft>
              <a:spcPct val="15000"/>
            </a:spcAft>
            <a:buChar char="•"/>
          </a:pPr>
          <a:r>
            <a:rPr lang="pt-BR" sz="1800" b="0" kern="1200" dirty="0">
              <a:effectLst/>
              <a:latin typeface="Times New Roman" panose="02020603050405020304" pitchFamily="18" charset="0"/>
              <a:cs typeface="Times New Roman" panose="02020603050405020304" pitchFamily="18" charset="0"/>
            </a:rPr>
            <a:t>Effect of the end plates and the system’s length</a:t>
          </a:r>
          <a:endParaRPr lang="en-IE" sz="1800" b="0" kern="1200" dirty="0">
            <a:effectLst/>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pt-BR" sz="1800" b="0" kern="1200" dirty="0">
              <a:effectLst/>
              <a:latin typeface="Times New Roman" panose="02020603050405020304" pitchFamily="18" charset="0"/>
              <a:cs typeface="Times New Roman" panose="02020603050405020304" pitchFamily="18" charset="0"/>
            </a:rPr>
            <a:t>Energy distribution over the absorber surface</a:t>
          </a:r>
          <a:endParaRPr lang="en-IE" sz="1800" b="0" kern="1200" dirty="0">
            <a:effectLst/>
            <a:latin typeface="Times New Roman" panose="02020603050405020304" pitchFamily="18" charset="0"/>
            <a:cs typeface="Times New Roman" panose="02020603050405020304" pitchFamily="18" charset="0"/>
          </a:endParaRPr>
        </a:p>
      </dsp:txBody>
      <dsp:txXfrm>
        <a:off x="0" y="247552"/>
        <a:ext cx="8367137" cy="982799"/>
      </dsp:txXfrm>
    </dsp:sp>
    <dsp:sp modelId="{D2E00321-5936-48AC-A5FB-1D0A92450E5D}">
      <dsp:nvSpPr>
        <dsp:cNvPr id="0" name=""/>
        <dsp:cNvSpPr/>
      </dsp:nvSpPr>
      <dsp:spPr>
        <a:xfrm>
          <a:off x="418356" y="11392"/>
          <a:ext cx="5856995" cy="472320"/>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380" tIns="0" rIns="221380" bIns="0" numCol="1" spcCol="1270" anchor="ctr" anchorCtr="0">
          <a:noAutofit/>
        </a:bodyPr>
        <a:lstStyle/>
        <a:p>
          <a:pPr marL="0" lvl="0" indent="0" algn="l" defTabSz="889000">
            <a:lnSpc>
              <a:spcPct val="90000"/>
            </a:lnSpc>
            <a:spcBef>
              <a:spcPct val="0"/>
            </a:spcBef>
            <a:spcAft>
              <a:spcPct val="35000"/>
            </a:spcAft>
            <a:buNone/>
          </a:pPr>
          <a:r>
            <a:rPr lang="pt-BR"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2D vs. 3D Ray Tracing Modelling</a:t>
          </a:r>
          <a:endParaRPr lang="en-IE"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41413" y="34449"/>
        <a:ext cx="5810881" cy="426206"/>
      </dsp:txXfrm>
    </dsp:sp>
    <dsp:sp modelId="{B6FD6A67-BD79-4EC7-91E2-8CA6409EA8DF}">
      <dsp:nvSpPr>
        <dsp:cNvPr id="0" name=""/>
        <dsp:cNvSpPr/>
      </dsp:nvSpPr>
      <dsp:spPr>
        <a:xfrm>
          <a:off x="0" y="1552912"/>
          <a:ext cx="8367137" cy="982799"/>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9383" tIns="333248" rIns="649383" bIns="128016" numCol="1" spcCol="1270" anchor="t" anchorCtr="0">
          <a:noAutofit/>
        </a:bodyPr>
        <a:lstStyle/>
        <a:p>
          <a:pPr marL="171450" lvl="1" indent="-171450" algn="l" defTabSz="800100">
            <a:lnSpc>
              <a:spcPct val="90000"/>
            </a:lnSpc>
            <a:spcBef>
              <a:spcPct val="0"/>
            </a:spcBef>
            <a:spcAft>
              <a:spcPct val="15000"/>
            </a:spcAft>
            <a:buChar char="•"/>
          </a:pPr>
          <a:r>
            <a:rPr lang="pt-BR" sz="1800" b="0" kern="1200" dirty="0">
              <a:effectLst/>
              <a:latin typeface="Times New Roman" panose="02020603050405020304" pitchFamily="18" charset="0"/>
              <a:cs typeface="Times New Roman" panose="02020603050405020304" pitchFamily="18" charset="0"/>
            </a:rPr>
            <a:t>Effect of the tertiary section height</a:t>
          </a:r>
          <a:endParaRPr lang="en-IE" sz="1800" b="0" kern="1200" dirty="0">
            <a:effectLst/>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pt-BR" sz="1800" b="0" kern="1200" dirty="0">
              <a:effectLst/>
              <a:latin typeface="Times New Roman" panose="02020603050405020304" pitchFamily="18" charset="0"/>
              <a:cs typeface="Times New Roman" panose="02020603050405020304" pitchFamily="18" charset="0"/>
            </a:rPr>
            <a:t>Performance prediction</a:t>
          </a:r>
          <a:endParaRPr lang="en-IE" sz="1800" b="0" kern="1200" dirty="0">
            <a:effectLst/>
            <a:latin typeface="Times New Roman" panose="02020603050405020304" pitchFamily="18" charset="0"/>
            <a:cs typeface="Times New Roman" panose="02020603050405020304" pitchFamily="18" charset="0"/>
          </a:endParaRPr>
        </a:p>
      </dsp:txBody>
      <dsp:txXfrm>
        <a:off x="0" y="1552912"/>
        <a:ext cx="8367137" cy="982799"/>
      </dsp:txXfrm>
    </dsp:sp>
    <dsp:sp modelId="{BC6BD05B-57CC-4076-9B31-D6AFAFBD8B65}">
      <dsp:nvSpPr>
        <dsp:cNvPr id="0" name=""/>
        <dsp:cNvSpPr/>
      </dsp:nvSpPr>
      <dsp:spPr>
        <a:xfrm>
          <a:off x="418356" y="1316752"/>
          <a:ext cx="5856995" cy="472320"/>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380" tIns="0" rIns="221380" bIns="0" numCol="1" spcCol="1270" anchor="ctr" anchorCtr="0">
          <a:noAutofit/>
        </a:bodyPr>
        <a:lstStyle/>
        <a:p>
          <a:pPr marL="0" lvl="0" indent="0" algn="l" defTabSz="889000">
            <a:lnSpc>
              <a:spcPct val="90000"/>
            </a:lnSpc>
            <a:spcBef>
              <a:spcPct val="0"/>
            </a:spcBef>
            <a:spcAft>
              <a:spcPct val="35000"/>
            </a:spcAft>
            <a:buNone/>
          </a:pPr>
          <a:r>
            <a:rPr lang="pt-BR"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CFD Analysis</a:t>
          </a:r>
          <a:endParaRPr lang="en-IE"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41413" y="1339809"/>
        <a:ext cx="5810881" cy="426206"/>
      </dsp:txXfrm>
    </dsp:sp>
    <dsp:sp modelId="{DBB8EF51-8711-4904-8A6C-A9C3224510E0}">
      <dsp:nvSpPr>
        <dsp:cNvPr id="0" name=""/>
        <dsp:cNvSpPr/>
      </dsp:nvSpPr>
      <dsp:spPr>
        <a:xfrm>
          <a:off x="0" y="2858272"/>
          <a:ext cx="8367137" cy="982799"/>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9383" tIns="333248" rIns="649383" bIns="128016" numCol="1" spcCol="1270" anchor="t" anchorCtr="0">
          <a:noAutofit/>
        </a:bodyPr>
        <a:lstStyle/>
        <a:p>
          <a:pPr marL="171450" lvl="1" indent="-171450" algn="l" defTabSz="800100">
            <a:lnSpc>
              <a:spcPct val="90000"/>
            </a:lnSpc>
            <a:spcBef>
              <a:spcPct val="0"/>
            </a:spcBef>
            <a:spcAft>
              <a:spcPct val="15000"/>
            </a:spcAft>
            <a:buChar char="•"/>
          </a:pPr>
          <a:r>
            <a:rPr lang="pt-BR" sz="1800" kern="1200" dirty="0">
              <a:effectLst/>
              <a:latin typeface="Times New Roman" panose="02020603050405020304" pitchFamily="18" charset="0"/>
              <a:cs typeface="Times New Roman" panose="02020603050405020304" pitchFamily="18" charset="0"/>
            </a:rPr>
            <a:t>Optical and thermal modelling for stacked units</a:t>
          </a:r>
          <a:endParaRPr lang="en-IE" sz="1800" kern="1200" dirty="0">
            <a:effectLst/>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pt-BR" sz="1800" kern="1200" dirty="0">
              <a:effectLst/>
              <a:latin typeface="Times New Roman" panose="02020603050405020304" pitchFamily="18" charset="0"/>
              <a:cs typeface="Times New Roman" panose="02020603050405020304" pitchFamily="18" charset="0"/>
            </a:rPr>
            <a:t>Experimental test using two units</a:t>
          </a:r>
          <a:endParaRPr lang="en-IE" sz="1800" kern="1200" dirty="0">
            <a:effectLst/>
            <a:latin typeface="Times New Roman" panose="02020603050405020304" pitchFamily="18" charset="0"/>
            <a:cs typeface="Times New Roman" panose="02020603050405020304" pitchFamily="18" charset="0"/>
          </a:endParaRPr>
        </a:p>
      </dsp:txBody>
      <dsp:txXfrm>
        <a:off x="0" y="2858272"/>
        <a:ext cx="8367137" cy="982799"/>
      </dsp:txXfrm>
    </dsp:sp>
    <dsp:sp modelId="{A6CD4FA6-2350-4688-87FC-377C2A4C00E2}">
      <dsp:nvSpPr>
        <dsp:cNvPr id="0" name=""/>
        <dsp:cNvSpPr/>
      </dsp:nvSpPr>
      <dsp:spPr>
        <a:xfrm>
          <a:off x="418356" y="2622112"/>
          <a:ext cx="5856995" cy="472320"/>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380" tIns="0" rIns="221380" bIns="0" numCol="1" spcCol="1270" anchor="ctr" anchorCtr="0">
          <a:noAutofit/>
        </a:bodyPr>
        <a:lstStyle/>
        <a:p>
          <a:pPr marL="0" lvl="0" indent="0" algn="l" defTabSz="889000">
            <a:lnSpc>
              <a:spcPct val="90000"/>
            </a:lnSpc>
            <a:spcBef>
              <a:spcPct val="0"/>
            </a:spcBef>
            <a:spcAft>
              <a:spcPct val="35000"/>
            </a:spcAft>
            <a:buNone/>
          </a:pPr>
          <a:r>
            <a:rPr lang="pt-BR"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 of Multiple Units</a:t>
          </a:r>
          <a:endParaRPr lang="en-IE"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41413" y="2645169"/>
        <a:ext cx="5810881" cy="426206"/>
      </dsp:txXfrm>
    </dsp:sp>
    <dsp:sp modelId="{BF1C4BAB-0098-44FA-A6BD-A536B4EBAD5C}">
      <dsp:nvSpPr>
        <dsp:cNvPr id="0" name=""/>
        <dsp:cNvSpPr/>
      </dsp:nvSpPr>
      <dsp:spPr>
        <a:xfrm>
          <a:off x="0" y="4163632"/>
          <a:ext cx="8367137" cy="982799"/>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9383" tIns="333248" rIns="649383" bIns="128016" numCol="1" spcCol="1270" anchor="t" anchorCtr="0">
          <a:noAutofit/>
        </a:bodyPr>
        <a:lstStyle/>
        <a:p>
          <a:pPr marL="171450" lvl="1" indent="-171450" algn="l" defTabSz="800100">
            <a:lnSpc>
              <a:spcPct val="90000"/>
            </a:lnSpc>
            <a:spcBef>
              <a:spcPct val="0"/>
            </a:spcBef>
            <a:spcAft>
              <a:spcPct val="15000"/>
            </a:spcAft>
            <a:buChar char="•"/>
          </a:pPr>
          <a:r>
            <a:rPr lang="en-IE" sz="1800" kern="1200">
              <a:latin typeface="Times New Roman" panose="02020603050405020304" pitchFamily="18" charset="0"/>
              <a:cs typeface="Times New Roman" panose="02020603050405020304" pitchFamily="18" charset="0"/>
            </a:rPr>
            <a:t>Set-point of the outlet air temperature and manipulation of air flow</a:t>
          </a:r>
          <a:endParaRPr lang="en-IE" sz="18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en-IE" sz="1800" kern="1200" dirty="0">
              <a:latin typeface="Times New Roman" panose="02020603050405020304" pitchFamily="18" charset="0"/>
              <a:cs typeface="Times New Roman" panose="02020603050405020304" pitchFamily="18" charset="0"/>
            </a:rPr>
            <a:t>Set-point of the energy and manipulation of air flow</a:t>
          </a:r>
          <a:endParaRPr lang="en-IE" sz="18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0" y="4163632"/>
        <a:ext cx="8367137" cy="982799"/>
      </dsp:txXfrm>
    </dsp:sp>
    <dsp:sp modelId="{D4356C08-B754-4987-8757-C720C04668F6}">
      <dsp:nvSpPr>
        <dsp:cNvPr id="0" name=""/>
        <dsp:cNvSpPr/>
      </dsp:nvSpPr>
      <dsp:spPr>
        <a:xfrm>
          <a:off x="418356" y="3927472"/>
          <a:ext cx="5856995" cy="472320"/>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1380" tIns="0" rIns="221380" bIns="0" numCol="1" spcCol="1270" anchor="ctr" anchorCtr="0">
          <a:noAutofit/>
        </a:bodyPr>
        <a:lstStyle/>
        <a:p>
          <a:pPr marL="0" lvl="0" indent="0" algn="l" defTabSz="889000">
            <a:lnSpc>
              <a:spcPct val="90000"/>
            </a:lnSpc>
            <a:spcBef>
              <a:spcPct val="0"/>
            </a:spcBef>
            <a:spcAft>
              <a:spcPct val="35000"/>
            </a:spcAft>
            <a:buNone/>
          </a:pPr>
          <a:r>
            <a:rPr lang="pt-BR"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Control System</a:t>
          </a:r>
          <a:endParaRPr lang="en-IE"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41413" y="3950529"/>
        <a:ext cx="5810881" cy="4262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34B3D-9FA7-4A8F-97D5-939686C57CAA}">
      <dsp:nvSpPr>
        <dsp:cNvPr id="0" name=""/>
        <dsp:cNvSpPr/>
      </dsp:nvSpPr>
      <dsp:spPr>
        <a:xfrm>
          <a:off x="0" y="390500"/>
          <a:ext cx="8128000" cy="10442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30823" tIns="541528" rIns="630823" bIns="170688" numCol="1" spcCol="1270" anchor="t" anchorCtr="0">
          <a:noAutofit/>
        </a:bodyPr>
        <a:lstStyle/>
        <a:p>
          <a:pPr marL="228600" lvl="1" indent="-228600" algn="l" defTabSz="1066800">
            <a:lnSpc>
              <a:spcPct val="90000"/>
            </a:lnSpc>
            <a:spcBef>
              <a:spcPct val="0"/>
            </a:spcBef>
            <a:spcAft>
              <a:spcPct val="15000"/>
            </a:spcAft>
            <a:buChar char="•"/>
          </a:pPr>
          <a:r>
            <a:rPr lang="en-IE" sz="2400" kern="1200" dirty="0">
              <a:latin typeface="Times New Roman" panose="02020603050405020304" pitchFamily="18" charset="0"/>
              <a:cs typeface="Times New Roman" panose="02020603050405020304" pitchFamily="18" charset="0"/>
            </a:rPr>
            <a:t>Temperature range: 30 – 90 </a:t>
          </a:r>
          <a:r>
            <a:rPr lang="en-IE" sz="2400" kern="1200" baseline="30000" dirty="0" err="1">
              <a:latin typeface="Times New Roman" panose="02020603050405020304" pitchFamily="18" charset="0"/>
              <a:cs typeface="Times New Roman" panose="02020603050405020304" pitchFamily="18" charset="0"/>
            </a:rPr>
            <a:t>o</a:t>
          </a:r>
          <a:r>
            <a:rPr lang="en-IE" sz="2400" kern="1200" dirty="0" err="1">
              <a:latin typeface="Times New Roman" panose="02020603050405020304" pitchFamily="18" charset="0"/>
              <a:cs typeface="Times New Roman" panose="02020603050405020304" pitchFamily="18" charset="0"/>
            </a:rPr>
            <a:t>C</a:t>
          </a:r>
          <a:r>
            <a:rPr lang="en-IE" sz="2400" kern="1200" dirty="0">
              <a:latin typeface="Times New Roman" panose="02020603050405020304" pitchFamily="18" charset="0"/>
              <a:cs typeface="Times New Roman" panose="02020603050405020304" pitchFamily="18" charset="0"/>
            </a:rPr>
            <a:t> (IRENA, 2015)</a:t>
          </a:r>
        </a:p>
      </dsp:txBody>
      <dsp:txXfrm>
        <a:off x="0" y="390500"/>
        <a:ext cx="8128000" cy="1044225"/>
      </dsp:txXfrm>
    </dsp:sp>
    <dsp:sp modelId="{03170823-F6C2-47B1-9A4A-A19A585BD7E2}">
      <dsp:nvSpPr>
        <dsp:cNvPr id="0" name=""/>
        <dsp:cNvSpPr/>
      </dsp:nvSpPr>
      <dsp:spPr>
        <a:xfrm>
          <a:off x="406400" y="6740"/>
          <a:ext cx="6186017"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66800">
            <a:lnSpc>
              <a:spcPct val="90000"/>
            </a:lnSpc>
            <a:spcBef>
              <a:spcPct val="0"/>
            </a:spcBef>
            <a:spcAft>
              <a:spcPct val="35000"/>
            </a:spcAft>
            <a:buNone/>
          </a:pPr>
          <a:r>
            <a:rPr lang="en-IE" sz="2400" kern="1200" dirty="0">
              <a:latin typeface="Times New Roman" panose="02020603050405020304" pitchFamily="18" charset="0"/>
              <a:cs typeface="Times New Roman" panose="02020603050405020304" pitchFamily="18" charset="0"/>
            </a:rPr>
            <a:t>Drying of food/beverage products using low temperature;</a:t>
          </a:r>
        </a:p>
      </dsp:txBody>
      <dsp:txXfrm>
        <a:off x="443867" y="44207"/>
        <a:ext cx="6111083" cy="692586"/>
      </dsp:txXfrm>
    </dsp:sp>
    <dsp:sp modelId="{9DE0CA49-0F65-4F25-8F6C-280304BA312C}">
      <dsp:nvSpPr>
        <dsp:cNvPr id="0" name=""/>
        <dsp:cNvSpPr/>
      </dsp:nvSpPr>
      <dsp:spPr>
        <a:xfrm>
          <a:off x="0" y="1958885"/>
          <a:ext cx="8128000" cy="13513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30823" tIns="541528" rIns="630823" bIns="170688" numCol="1" spcCol="1270" anchor="t" anchorCtr="0">
          <a:noAutofit/>
        </a:bodyPr>
        <a:lstStyle/>
        <a:p>
          <a:pPr marL="228600" lvl="1" indent="-228600" algn="l" defTabSz="1066800">
            <a:lnSpc>
              <a:spcPct val="90000"/>
            </a:lnSpc>
            <a:spcBef>
              <a:spcPct val="0"/>
            </a:spcBef>
            <a:spcAft>
              <a:spcPct val="15000"/>
            </a:spcAft>
            <a:buChar char="•"/>
          </a:pPr>
          <a:r>
            <a:rPr lang="en-IE" sz="2400" kern="1200" dirty="0">
              <a:latin typeface="Times New Roman" panose="02020603050405020304" pitchFamily="18" charset="0"/>
              <a:cs typeface="Times New Roman" panose="02020603050405020304" pitchFamily="18" charset="0"/>
            </a:rPr>
            <a:t>Building Integration in order to collect more thermal energy and use higher flow rate;</a:t>
          </a:r>
        </a:p>
      </dsp:txBody>
      <dsp:txXfrm>
        <a:off x="0" y="1958885"/>
        <a:ext cx="8128000" cy="1351350"/>
      </dsp:txXfrm>
    </dsp:sp>
    <dsp:sp modelId="{71964290-E105-44CC-9763-6C54224BF4BC}">
      <dsp:nvSpPr>
        <dsp:cNvPr id="0" name=""/>
        <dsp:cNvSpPr/>
      </dsp:nvSpPr>
      <dsp:spPr>
        <a:xfrm>
          <a:off x="406400" y="1575125"/>
          <a:ext cx="6154042"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66800">
            <a:lnSpc>
              <a:spcPct val="90000"/>
            </a:lnSpc>
            <a:spcBef>
              <a:spcPct val="0"/>
            </a:spcBef>
            <a:spcAft>
              <a:spcPct val="35000"/>
            </a:spcAft>
            <a:buNone/>
          </a:pPr>
          <a:r>
            <a:rPr lang="en-IE" sz="2400" kern="1200" dirty="0">
              <a:latin typeface="Times New Roman" panose="02020603050405020304" pitchFamily="18" charset="0"/>
              <a:cs typeface="Times New Roman" panose="02020603050405020304" pitchFamily="18" charset="0"/>
            </a:rPr>
            <a:t>Assembly of solar collectors to the application;</a:t>
          </a:r>
        </a:p>
      </dsp:txBody>
      <dsp:txXfrm>
        <a:off x="443867" y="1612592"/>
        <a:ext cx="6079108" cy="692586"/>
      </dsp:txXfrm>
    </dsp:sp>
    <dsp:sp modelId="{9DE2F498-E7E6-41BC-AB07-EC346215E19F}">
      <dsp:nvSpPr>
        <dsp:cNvPr id="0" name=""/>
        <dsp:cNvSpPr/>
      </dsp:nvSpPr>
      <dsp:spPr>
        <a:xfrm>
          <a:off x="0" y="3834395"/>
          <a:ext cx="8128000" cy="13513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30823" tIns="541528" rIns="630823" bIns="170688" numCol="1" spcCol="1270" anchor="t" anchorCtr="0">
          <a:noAutofit/>
        </a:bodyPr>
        <a:lstStyle/>
        <a:p>
          <a:pPr marL="228600" lvl="1" indent="-228600" algn="l" defTabSz="1066800">
            <a:lnSpc>
              <a:spcPct val="90000"/>
            </a:lnSpc>
            <a:spcBef>
              <a:spcPct val="0"/>
            </a:spcBef>
            <a:spcAft>
              <a:spcPct val="15000"/>
            </a:spcAft>
            <a:buChar char="•"/>
          </a:pPr>
          <a:r>
            <a:rPr lang="en-IE" sz="2400" kern="1200" dirty="0">
              <a:latin typeface="Times New Roman" panose="02020603050405020304" pitchFamily="18" charset="0"/>
              <a:cs typeface="Times New Roman" panose="02020603050405020304" pitchFamily="18" charset="0"/>
            </a:rPr>
            <a:t>Using collector as the main heater to offset electric energy partially.</a:t>
          </a:r>
        </a:p>
      </dsp:txBody>
      <dsp:txXfrm>
        <a:off x="0" y="3834395"/>
        <a:ext cx="8128000" cy="1351350"/>
      </dsp:txXfrm>
    </dsp:sp>
    <dsp:sp modelId="{4069848B-971B-4AFA-9C55-95F1346117E1}">
      <dsp:nvSpPr>
        <dsp:cNvPr id="0" name=""/>
        <dsp:cNvSpPr/>
      </dsp:nvSpPr>
      <dsp:spPr>
        <a:xfrm>
          <a:off x="406400" y="3450635"/>
          <a:ext cx="6206329"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66800">
            <a:lnSpc>
              <a:spcPct val="90000"/>
            </a:lnSpc>
            <a:spcBef>
              <a:spcPct val="0"/>
            </a:spcBef>
            <a:spcAft>
              <a:spcPct val="35000"/>
            </a:spcAft>
            <a:buNone/>
          </a:pPr>
          <a:r>
            <a:rPr lang="en-IE" sz="2400" kern="1200" dirty="0">
              <a:latin typeface="Times New Roman" panose="02020603050405020304" pitchFamily="18" charset="0"/>
              <a:cs typeface="Times New Roman" panose="02020603050405020304" pitchFamily="18" charset="0"/>
            </a:rPr>
            <a:t>Save energy to heat air from the traditional way;</a:t>
          </a:r>
        </a:p>
      </dsp:txBody>
      <dsp:txXfrm>
        <a:off x="443867" y="3488102"/>
        <a:ext cx="6131395"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F2B1F-A33B-4E14-8BE6-B6CDB94AD27B}">
      <dsp:nvSpPr>
        <dsp:cNvPr id="0" name=""/>
        <dsp:cNvSpPr/>
      </dsp:nvSpPr>
      <dsp:spPr>
        <a:xfrm>
          <a:off x="1680519" y="33074"/>
          <a:ext cx="6681992" cy="1068727"/>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just" defTabSz="889000">
            <a:lnSpc>
              <a:spcPct val="90000"/>
            </a:lnSpc>
            <a:spcBef>
              <a:spcPct val="0"/>
            </a:spcBef>
            <a:spcAft>
              <a:spcPct val="35000"/>
            </a:spcAft>
            <a:buNone/>
          </a:pPr>
          <a:r>
            <a:rPr lang="en-IE" sz="2000" b="0" i="1" kern="1200" dirty="0">
              <a:effectLst/>
              <a:latin typeface="Times New Roman" panose="02020603050405020304" pitchFamily="18" charset="0"/>
              <a:cs typeface="Times New Roman" panose="02020603050405020304" pitchFamily="18" charset="0"/>
            </a:rPr>
            <a:t>Design and characterise a building integrated air heating system capable of receiving 8 hours of solar radiation per day to heat air flow in the summer.</a:t>
          </a:r>
        </a:p>
      </dsp:txBody>
      <dsp:txXfrm>
        <a:off x="1711821" y="64376"/>
        <a:ext cx="6619388" cy="1006123"/>
      </dsp:txXfrm>
    </dsp:sp>
    <dsp:sp modelId="{6F629B24-33C5-415D-91F1-7794247DF1A1}">
      <dsp:nvSpPr>
        <dsp:cNvPr id="0" name=""/>
        <dsp:cNvSpPr/>
      </dsp:nvSpPr>
      <dsp:spPr>
        <a:xfrm>
          <a:off x="2348718" y="1101802"/>
          <a:ext cx="668199" cy="658866"/>
        </a:xfrm>
        <a:custGeom>
          <a:avLst/>
          <a:gdLst/>
          <a:ahLst/>
          <a:cxnLst/>
          <a:rect l="0" t="0" r="0" b="0"/>
          <a:pathLst>
            <a:path>
              <a:moveTo>
                <a:pt x="0" y="0"/>
              </a:moveTo>
              <a:lnTo>
                <a:pt x="0" y="658866"/>
              </a:lnTo>
              <a:lnTo>
                <a:pt x="668199" y="658866"/>
              </a:lnTo>
            </a:path>
          </a:pathLst>
        </a:custGeom>
        <a:noFill/>
        <a:ln w="19050" cap="flat" cmpd="sng" algn="ctr">
          <a:solidFill>
            <a:scrgbClr r="0" g="0" b="0"/>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C0ABBB2-9FB7-4747-9EED-065D6BA90A85}">
      <dsp:nvSpPr>
        <dsp:cNvPr id="0" name=""/>
        <dsp:cNvSpPr/>
      </dsp:nvSpPr>
      <dsp:spPr>
        <a:xfrm>
          <a:off x="3016918" y="1299394"/>
          <a:ext cx="7302846" cy="922549"/>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just" defTabSz="800100">
            <a:lnSpc>
              <a:spcPct val="90000"/>
            </a:lnSpc>
            <a:spcBef>
              <a:spcPct val="0"/>
            </a:spcBef>
            <a:spcAft>
              <a:spcPct val="35000"/>
            </a:spcAft>
            <a:buNone/>
          </a:pPr>
          <a:r>
            <a:rPr lang="en-IE" sz="1800" b="0" i="0" kern="1200" dirty="0">
              <a:latin typeface="Times New Roman" panose="02020603050405020304" pitchFamily="18" charset="0"/>
              <a:cs typeface="Times New Roman" panose="02020603050405020304" pitchFamily="18" charset="0"/>
            </a:rPr>
            <a:t>Develop a mathematical model to build the collector’s shape and evaluate its optical performance with 3D ray tracing to decide the design;</a:t>
          </a:r>
          <a:endParaRPr lang="en-IE" sz="1800" kern="1200" dirty="0">
            <a:latin typeface="Times New Roman" panose="02020603050405020304" pitchFamily="18" charset="0"/>
            <a:cs typeface="Times New Roman" panose="02020603050405020304" pitchFamily="18" charset="0"/>
          </a:endParaRPr>
        </a:p>
      </dsp:txBody>
      <dsp:txXfrm>
        <a:off x="3043939" y="1326415"/>
        <a:ext cx="7248804" cy="868507"/>
      </dsp:txXfrm>
    </dsp:sp>
    <dsp:sp modelId="{9110BC96-0AAF-4E98-ADF6-35A5992C3427}">
      <dsp:nvSpPr>
        <dsp:cNvPr id="0" name=""/>
        <dsp:cNvSpPr/>
      </dsp:nvSpPr>
      <dsp:spPr>
        <a:xfrm>
          <a:off x="2348718" y="1101802"/>
          <a:ext cx="668199" cy="1812054"/>
        </a:xfrm>
        <a:custGeom>
          <a:avLst/>
          <a:gdLst/>
          <a:ahLst/>
          <a:cxnLst/>
          <a:rect l="0" t="0" r="0" b="0"/>
          <a:pathLst>
            <a:path>
              <a:moveTo>
                <a:pt x="0" y="0"/>
              </a:moveTo>
              <a:lnTo>
                <a:pt x="0" y="1812054"/>
              </a:lnTo>
              <a:lnTo>
                <a:pt x="668199" y="1812054"/>
              </a:lnTo>
            </a:path>
          </a:pathLst>
        </a:custGeom>
        <a:noFill/>
        <a:ln w="19050" cap="flat" cmpd="sng" algn="ctr">
          <a:solidFill>
            <a:scrgbClr r="0" g="0" b="0"/>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912B070-A460-4402-8C75-96208E9AAC1E}">
      <dsp:nvSpPr>
        <dsp:cNvPr id="0" name=""/>
        <dsp:cNvSpPr/>
      </dsp:nvSpPr>
      <dsp:spPr>
        <a:xfrm>
          <a:off x="3016918" y="2452581"/>
          <a:ext cx="7339024" cy="922549"/>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just" defTabSz="800100">
            <a:lnSpc>
              <a:spcPct val="90000"/>
            </a:lnSpc>
            <a:spcBef>
              <a:spcPct val="0"/>
            </a:spcBef>
            <a:spcAft>
              <a:spcPct val="35000"/>
            </a:spcAft>
            <a:buNone/>
          </a:pPr>
          <a:r>
            <a:rPr lang="en-IE" sz="1800" b="0" i="0" kern="1200" dirty="0">
              <a:latin typeface="Times New Roman" panose="02020603050405020304" pitchFamily="18" charset="0"/>
              <a:cs typeface="Times New Roman" panose="02020603050405020304" pitchFamily="18" charset="0"/>
            </a:rPr>
            <a:t>Undertake field tests for the collector’s thermal characterisation to achieve a well understanding of the variables that affect its performance;</a:t>
          </a:r>
          <a:endParaRPr lang="en-IE" sz="1800" kern="1200" dirty="0">
            <a:latin typeface="Times New Roman" panose="02020603050405020304" pitchFamily="18" charset="0"/>
            <a:cs typeface="Times New Roman" panose="02020603050405020304" pitchFamily="18" charset="0"/>
          </a:endParaRPr>
        </a:p>
      </dsp:txBody>
      <dsp:txXfrm>
        <a:off x="3043939" y="2479602"/>
        <a:ext cx="7284982" cy="868507"/>
      </dsp:txXfrm>
    </dsp:sp>
    <dsp:sp modelId="{591EFEFA-7E0D-4933-AC08-A59B3C3509EE}">
      <dsp:nvSpPr>
        <dsp:cNvPr id="0" name=""/>
        <dsp:cNvSpPr/>
      </dsp:nvSpPr>
      <dsp:spPr>
        <a:xfrm>
          <a:off x="2348718" y="1101802"/>
          <a:ext cx="668199" cy="3053520"/>
        </a:xfrm>
        <a:custGeom>
          <a:avLst/>
          <a:gdLst/>
          <a:ahLst/>
          <a:cxnLst/>
          <a:rect l="0" t="0" r="0" b="0"/>
          <a:pathLst>
            <a:path>
              <a:moveTo>
                <a:pt x="0" y="0"/>
              </a:moveTo>
              <a:lnTo>
                <a:pt x="0" y="3053520"/>
              </a:lnTo>
              <a:lnTo>
                <a:pt x="668199" y="3053520"/>
              </a:lnTo>
            </a:path>
          </a:pathLst>
        </a:custGeom>
        <a:noFill/>
        <a:ln w="19050" cap="flat" cmpd="sng" algn="ctr">
          <a:solidFill>
            <a:scrgbClr r="0" g="0" b="0"/>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CEFFC44-3DAB-4211-B83B-8B0FA6644D86}">
      <dsp:nvSpPr>
        <dsp:cNvPr id="0" name=""/>
        <dsp:cNvSpPr/>
      </dsp:nvSpPr>
      <dsp:spPr>
        <a:xfrm>
          <a:off x="3016918" y="3605769"/>
          <a:ext cx="7354066" cy="1099107"/>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just" defTabSz="800100">
            <a:lnSpc>
              <a:spcPct val="90000"/>
            </a:lnSpc>
            <a:spcBef>
              <a:spcPct val="0"/>
            </a:spcBef>
            <a:spcAft>
              <a:spcPct val="35000"/>
            </a:spcAft>
            <a:buNone/>
          </a:pPr>
          <a:r>
            <a:rPr lang="en-IE" sz="1800" b="0" i="0" kern="1200" dirty="0">
              <a:latin typeface="Times New Roman" panose="02020603050405020304" pitchFamily="18" charset="0"/>
              <a:cs typeface="Times New Roman" panose="02020603050405020304" pitchFamily="18" charset="0"/>
            </a:rPr>
            <a:t>Simulate the collector’s thermal behaviour from a transient heat transfer modelling, validate it using experimental data,  and apply the validated model to simulate the performance for multiple collectors in series/parallel configurations;</a:t>
          </a:r>
          <a:endParaRPr lang="en-IE" sz="1800" kern="1200" dirty="0">
            <a:latin typeface="Times New Roman" panose="02020603050405020304" pitchFamily="18" charset="0"/>
            <a:cs typeface="Times New Roman" panose="02020603050405020304" pitchFamily="18" charset="0"/>
          </a:endParaRPr>
        </a:p>
      </dsp:txBody>
      <dsp:txXfrm>
        <a:off x="3049110" y="3637961"/>
        <a:ext cx="7289682" cy="1034723"/>
      </dsp:txXfrm>
    </dsp:sp>
    <dsp:sp modelId="{58CACB7D-DDB8-4632-B570-D31E0357ACBE}">
      <dsp:nvSpPr>
        <dsp:cNvPr id="0" name=""/>
        <dsp:cNvSpPr/>
      </dsp:nvSpPr>
      <dsp:spPr>
        <a:xfrm>
          <a:off x="2348718" y="1101802"/>
          <a:ext cx="668199" cy="4251479"/>
        </a:xfrm>
        <a:custGeom>
          <a:avLst/>
          <a:gdLst/>
          <a:ahLst/>
          <a:cxnLst/>
          <a:rect l="0" t="0" r="0" b="0"/>
          <a:pathLst>
            <a:path>
              <a:moveTo>
                <a:pt x="0" y="0"/>
              </a:moveTo>
              <a:lnTo>
                <a:pt x="0" y="4251479"/>
              </a:lnTo>
              <a:lnTo>
                <a:pt x="668199" y="4251479"/>
              </a:lnTo>
            </a:path>
          </a:pathLst>
        </a:custGeom>
        <a:noFill/>
        <a:ln w="19050" cap="flat" cmpd="sng" algn="ctr">
          <a:solidFill>
            <a:scrgbClr r="0" g="0" b="0"/>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A330603-250D-49AF-8F1E-E1007374A9A0}">
      <dsp:nvSpPr>
        <dsp:cNvPr id="0" name=""/>
        <dsp:cNvSpPr/>
      </dsp:nvSpPr>
      <dsp:spPr>
        <a:xfrm>
          <a:off x="3016918" y="4892006"/>
          <a:ext cx="7375292" cy="922549"/>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just" defTabSz="800100">
            <a:lnSpc>
              <a:spcPct val="90000"/>
            </a:lnSpc>
            <a:spcBef>
              <a:spcPct val="0"/>
            </a:spcBef>
            <a:spcAft>
              <a:spcPct val="35000"/>
            </a:spcAft>
            <a:buNone/>
          </a:pPr>
          <a:r>
            <a:rPr lang="en-IE" sz="1800" b="0" i="0" kern="1200" dirty="0">
              <a:latin typeface="Times New Roman" panose="02020603050405020304" pitchFamily="18" charset="0"/>
              <a:cs typeface="Times New Roman" panose="02020603050405020304" pitchFamily="18" charset="0"/>
            </a:rPr>
            <a:t>Simulate a barley drying as an application for the solar collector system based on the energy demand.</a:t>
          </a:r>
          <a:endParaRPr lang="en-IE" sz="1800" kern="1200" dirty="0">
            <a:latin typeface="Times New Roman" panose="02020603050405020304" pitchFamily="18" charset="0"/>
            <a:cs typeface="Times New Roman" panose="02020603050405020304" pitchFamily="18" charset="0"/>
          </a:endParaRPr>
        </a:p>
      </dsp:txBody>
      <dsp:txXfrm>
        <a:off x="3043939" y="4919027"/>
        <a:ext cx="7321250" cy="8685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89440-8A0C-452D-8767-F17B1172391B}">
      <dsp:nvSpPr>
        <dsp:cNvPr id="0" name=""/>
        <dsp:cNvSpPr/>
      </dsp:nvSpPr>
      <dsp:spPr>
        <a:xfrm>
          <a:off x="0" y="42079"/>
          <a:ext cx="5835303" cy="432003"/>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endParaRPr lang="en-IE"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1089" y="63168"/>
        <a:ext cx="5793125" cy="389825"/>
      </dsp:txXfrm>
    </dsp:sp>
    <dsp:sp modelId="{555BFFE2-6FEF-4990-B02B-988C8EF0DFF9}">
      <dsp:nvSpPr>
        <dsp:cNvPr id="0" name=""/>
        <dsp:cNvSpPr/>
      </dsp:nvSpPr>
      <dsp:spPr>
        <a:xfrm>
          <a:off x="0" y="468924"/>
          <a:ext cx="5835303" cy="205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71" tIns="22860" rIns="128016" bIns="22860" numCol="1" spcCol="1270" anchor="t" anchorCtr="0">
          <a:noAutofit/>
        </a:bodyPr>
        <a:lstStyle/>
        <a:p>
          <a:pPr marL="171450" lvl="1" indent="-171450" algn="just" defTabSz="800100">
            <a:lnSpc>
              <a:spcPts val="25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Develop an optical model 3D ray tracing techniques implemented in </a:t>
          </a:r>
          <a:r>
            <a:rPr lang="en-IE" sz="1800" b="0" i="1" kern="1200" dirty="0">
              <a:latin typeface="Times New Roman" panose="02020603050405020304" pitchFamily="18" charset="0"/>
              <a:cs typeface="Times New Roman" panose="02020603050405020304" pitchFamily="18" charset="0"/>
            </a:rPr>
            <a:t>Matlab</a:t>
          </a:r>
          <a:r>
            <a:rPr lang="en-IE" sz="1800" b="0" i="0" kern="1200" dirty="0">
              <a:latin typeface="Times New Roman" panose="02020603050405020304" pitchFamily="18" charset="0"/>
              <a:cs typeface="Times New Roman" panose="02020603050405020304" pitchFamily="18" charset="0"/>
            </a:rPr>
            <a:t>;</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ts val="25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 Evaluate geometric properties of the concentrator to investigate optical performance;</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ts val="25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 Characterise the optical profile of a concentrator used for experimental tests.</a:t>
          </a:r>
          <a:endParaRPr lang="en-IE" sz="1800" kern="1200" dirty="0">
            <a:latin typeface="Times New Roman" panose="02020603050405020304" pitchFamily="18" charset="0"/>
            <a:cs typeface="Times New Roman" panose="02020603050405020304" pitchFamily="18" charset="0"/>
          </a:endParaRPr>
        </a:p>
      </dsp:txBody>
      <dsp:txXfrm>
        <a:off x="0" y="468924"/>
        <a:ext cx="5835303" cy="2053440"/>
      </dsp:txXfrm>
    </dsp:sp>
    <dsp:sp modelId="{44BA6166-FDC3-4A55-8BE9-AD71E65209AB}">
      <dsp:nvSpPr>
        <dsp:cNvPr id="0" name=""/>
        <dsp:cNvSpPr/>
      </dsp:nvSpPr>
      <dsp:spPr>
        <a:xfrm>
          <a:off x="0" y="2601549"/>
          <a:ext cx="5835303" cy="432003"/>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 ACPC + inverted absorber</a:t>
          </a:r>
          <a:endParaRPr lang="en-IE"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1089" y="2622638"/>
        <a:ext cx="5793125" cy="389825"/>
      </dsp:txXfrm>
    </dsp:sp>
    <dsp:sp modelId="{032C2ACF-5434-4262-9A7B-71F6CBF6A39B}">
      <dsp:nvSpPr>
        <dsp:cNvPr id="0" name=""/>
        <dsp:cNvSpPr/>
      </dsp:nvSpPr>
      <dsp:spPr>
        <a:xfrm>
          <a:off x="0" y="3116144"/>
          <a:ext cx="5835303" cy="2484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71" tIns="22860" rIns="128016" bIns="22860" numCol="1" spcCol="1270" anchor="t" anchorCtr="0">
          <a:noAutofit/>
        </a:bodyPr>
        <a:lstStyle/>
        <a:p>
          <a:pPr marL="171450" lvl="1" indent="-171450" algn="just" defTabSz="800100">
            <a:lnSpc>
              <a:spcPts val="2500"/>
            </a:lnSpc>
            <a:spcBef>
              <a:spcPct val="0"/>
            </a:spcBef>
            <a:spcAft>
              <a:spcPct val="20000"/>
            </a:spcAft>
            <a:buFont typeface="+mj-lt"/>
            <a:buAutoNum type="alphaLcPeriod"/>
          </a:pPr>
          <a:r>
            <a:rPr lang="pt-BR" sz="1800" b="0" kern="1200" dirty="0">
              <a:effectLst/>
              <a:latin typeface="Times New Roman" panose="02020603050405020304" pitchFamily="18" charset="0"/>
              <a:cs typeface="Times New Roman" panose="02020603050405020304" pitchFamily="18" charset="0"/>
            </a:rPr>
            <a:t> </a:t>
          </a:r>
          <a:r>
            <a:rPr lang="en-IE" sz="1800" b="0" kern="1200" dirty="0">
              <a:effectLst/>
              <a:latin typeface="Times New Roman" panose="02020603050405020304" pitchFamily="18" charset="0"/>
              <a:cs typeface="Times New Roman" panose="02020603050405020304" pitchFamily="18" charset="0"/>
            </a:rPr>
            <a:t>Asymmetry enables more solar energy collection at broader acceptance angles;</a:t>
          </a:r>
        </a:p>
        <a:p>
          <a:pPr marL="171450" lvl="1" indent="-171450" algn="just" defTabSz="800100">
            <a:lnSpc>
              <a:spcPts val="2500"/>
            </a:lnSpc>
            <a:spcBef>
              <a:spcPct val="0"/>
            </a:spcBef>
            <a:spcAft>
              <a:spcPct val="20000"/>
            </a:spcAft>
            <a:buFont typeface="+mj-lt"/>
            <a:buAutoNum type="alphaLcPeriod"/>
          </a:pPr>
          <a:r>
            <a:rPr lang="pt-BR" sz="1800" b="0" kern="1200" dirty="0">
              <a:effectLst/>
              <a:latin typeface="Times New Roman" panose="02020603050405020304" pitchFamily="18" charset="0"/>
              <a:cs typeface="Times New Roman" panose="02020603050405020304" pitchFamily="18" charset="0"/>
            </a:rPr>
            <a:t> </a:t>
          </a:r>
          <a:r>
            <a:rPr lang="en-IE" sz="1800" b="0" kern="1200" dirty="0">
              <a:effectLst/>
              <a:latin typeface="Times New Roman" panose="02020603050405020304" pitchFamily="18" charset="0"/>
              <a:cs typeface="Times New Roman" panose="02020603050405020304" pitchFamily="18" charset="0"/>
            </a:rPr>
            <a:t>Inverted absorber reduces convective and radiative losses;</a:t>
          </a:r>
          <a:endParaRPr lang="en-IE" sz="1800" kern="1200" dirty="0"/>
        </a:p>
        <a:p>
          <a:pPr marL="171450" lvl="1" indent="-171450" algn="just" defTabSz="800100">
            <a:lnSpc>
              <a:spcPts val="2500"/>
            </a:lnSpc>
            <a:spcBef>
              <a:spcPct val="0"/>
            </a:spcBef>
            <a:spcAft>
              <a:spcPct val="20000"/>
            </a:spcAft>
            <a:buFont typeface="+mj-lt"/>
            <a:buAutoNum type="alphaLcPeriod"/>
          </a:pPr>
          <a:r>
            <a:rPr lang="pt-BR" sz="1800" b="0" kern="1200" dirty="0">
              <a:effectLst/>
              <a:latin typeface="Times New Roman" panose="02020603050405020304" pitchFamily="18" charset="0"/>
              <a:cs typeface="Times New Roman" panose="02020603050405020304" pitchFamily="18" charset="0"/>
            </a:rPr>
            <a:t> </a:t>
          </a:r>
          <a:r>
            <a:rPr lang="en-IE" sz="1800" b="0" kern="1200" dirty="0">
              <a:effectLst/>
              <a:latin typeface="Times New Roman" panose="02020603050405020304" pitchFamily="18" charset="0"/>
              <a:cs typeface="Times New Roman" panose="02020603050405020304" pitchFamily="18" charset="0"/>
            </a:rPr>
            <a:t>Vertical aperture maximises aperture size and avoid shading;</a:t>
          </a:r>
        </a:p>
      </dsp:txBody>
      <dsp:txXfrm>
        <a:off x="0" y="3116144"/>
        <a:ext cx="5835303" cy="24841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89440-8A0C-452D-8767-F17B1172391B}">
      <dsp:nvSpPr>
        <dsp:cNvPr id="0" name=""/>
        <dsp:cNvSpPr/>
      </dsp:nvSpPr>
      <dsp:spPr>
        <a:xfrm>
          <a:off x="0" y="8078"/>
          <a:ext cx="5835303" cy="432003"/>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Ray Tracing</a:t>
          </a:r>
          <a:endParaRPr lang="en-IE"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1089" y="29167"/>
        <a:ext cx="5793125" cy="389825"/>
      </dsp:txXfrm>
    </dsp:sp>
    <dsp:sp modelId="{555BFFE2-6FEF-4990-B02B-988C8EF0DFF9}">
      <dsp:nvSpPr>
        <dsp:cNvPr id="0" name=""/>
        <dsp:cNvSpPr/>
      </dsp:nvSpPr>
      <dsp:spPr>
        <a:xfrm>
          <a:off x="0" y="779801"/>
          <a:ext cx="5835303"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71" tIns="22860" rIns="128016" bIns="22860" numCol="1" spcCol="1270" anchor="t" anchorCtr="0">
          <a:noAutofit/>
        </a:bodyPr>
        <a:lstStyle/>
        <a:p>
          <a:pPr marL="171450" lvl="1" indent="-171450" algn="just" defTabSz="800100">
            <a:lnSpc>
              <a:spcPct val="1500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Algorithm to simulate the Sun’s position and sunlight rays passing through an optical system;</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 Used to help the optical modelling and then help deciding the dimensions of the solar collector to be made.</a:t>
          </a:r>
          <a:endParaRPr lang="en-IE" sz="1800" kern="1200" dirty="0">
            <a:latin typeface="Times New Roman" panose="02020603050405020304" pitchFamily="18" charset="0"/>
            <a:cs typeface="Times New Roman" panose="02020603050405020304" pitchFamily="18" charset="0"/>
          </a:endParaRPr>
        </a:p>
      </dsp:txBody>
      <dsp:txXfrm>
        <a:off x="0" y="779801"/>
        <a:ext cx="5835303" cy="1656000"/>
      </dsp:txXfrm>
    </dsp:sp>
    <dsp:sp modelId="{44BA6166-FDC3-4A55-8BE9-AD71E65209AB}">
      <dsp:nvSpPr>
        <dsp:cNvPr id="0" name=""/>
        <dsp:cNvSpPr/>
      </dsp:nvSpPr>
      <dsp:spPr>
        <a:xfrm>
          <a:off x="0" y="2953278"/>
          <a:ext cx="5835303" cy="432003"/>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E"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Requirements</a:t>
          </a:r>
          <a:endParaRPr lang="en-IE" sz="20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1089" y="2974367"/>
        <a:ext cx="5793125" cy="389825"/>
      </dsp:txXfrm>
    </dsp:sp>
    <dsp:sp modelId="{032C2ACF-5434-4262-9A7B-71F6CBF6A39B}">
      <dsp:nvSpPr>
        <dsp:cNvPr id="0" name=""/>
        <dsp:cNvSpPr/>
      </dsp:nvSpPr>
      <dsp:spPr>
        <a:xfrm>
          <a:off x="0" y="3382296"/>
          <a:ext cx="5835303" cy="2083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71" tIns="22860" rIns="128016" bIns="22860" numCol="1" spcCol="1270" anchor="t" anchorCtr="0">
          <a:noAutofit/>
        </a:bodyPr>
        <a:lstStyle/>
        <a:p>
          <a:pPr marL="171450" lvl="1" indent="-171450" algn="just" defTabSz="800100">
            <a:lnSpc>
              <a:spcPct val="150000"/>
            </a:lnSpc>
            <a:spcBef>
              <a:spcPct val="0"/>
            </a:spcBef>
            <a:spcAft>
              <a:spcPct val="20000"/>
            </a:spcAft>
            <a:buFont typeface="+mj-lt"/>
            <a:buAutoNum type="alphaLcPeriod"/>
          </a:pPr>
          <a:r>
            <a:rPr lang="pt-BR" sz="1800" b="0" kern="1200" dirty="0">
              <a:effectLst/>
              <a:latin typeface="Times New Roman" panose="02020603050405020304" pitchFamily="18" charset="0"/>
              <a:cs typeface="Times New Roman" panose="02020603050405020304" pitchFamily="18" charset="0"/>
            </a:rPr>
            <a:t> Location: Dublin (latitude 53.35</a:t>
          </a:r>
          <a:r>
            <a:rPr lang="pt-BR" sz="1800" b="0" kern="1200" baseline="30000" dirty="0">
              <a:effectLst/>
              <a:latin typeface="Times New Roman" panose="02020603050405020304" pitchFamily="18" charset="0"/>
              <a:cs typeface="Times New Roman" panose="02020603050405020304" pitchFamily="18" charset="0"/>
            </a:rPr>
            <a:t>º </a:t>
          </a:r>
          <a:r>
            <a:rPr lang="pt-BR" sz="1800" b="0" kern="1200" baseline="0" dirty="0">
              <a:effectLst/>
              <a:latin typeface="Times New Roman" panose="02020603050405020304" pitchFamily="18" charset="0"/>
              <a:cs typeface="Times New Roman" panose="02020603050405020304" pitchFamily="18" charset="0"/>
            </a:rPr>
            <a:t>and longitude -6.26</a:t>
          </a:r>
          <a:r>
            <a:rPr lang="pt-BR" sz="1800" b="0" kern="1200" baseline="30000" dirty="0">
              <a:effectLst/>
              <a:latin typeface="Times New Roman" panose="02020603050405020304" pitchFamily="18" charset="0"/>
              <a:cs typeface="Times New Roman" panose="02020603050405020304" pitchFamily="18" charset="0"/>
            </a:rPr>
            <a:t>o</a:t>
          </a:r>
          <a:r>
            <a:rPr lang="pt-BR" sz="1800" b="0" kern="1200" baseline="0" dirty="0">
              <a:effectLst/>
              <a:latin typeface="Times New Roman" panose="02020603050405020304" pitchFamily="18" charset="0"/>
              <a:cs typeface="Times New Roman" panose="02020603050405020304" pitchFamily="18" charset="0"/>
            </a:rPr>
            <a:t>)</a:t>
          </a:r>
          <a:endParaRPr lang="en-IE" sz="1800" b="0" kern="1200" baseline="0" dirty="0">
            <a:effectLst/>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alphaLcPeriod"/>
          </a:pPr>
          <a:r>
            <a:rPr lang="pt-BR" sz="1800" b="0" kern="1200" dirty="0">
              <a:effectLst/>
              <a:latin typeface="Times New Roman" panose="02020603050405020304" pitchFamily="18" charset="0"/>
              <a:cs typeface="Times New Roman" panose="02020603050405020304" pitchFamily="18" charset="0"/>
            </a:rPr>
            <a:t> It must operate </a:t>
          </a:r>
          <a:r>
            <a:rPr lang="pt-BR" sz="1800" kern="1200" dirty="0">
              <a:latin typeface="Times New Roman" panose="02020603050405020304" pitchFamily="18" charset="0"/>
              <a:cs typeface="Times New Roman" panose="02020603050405020304" pitchFamily="18" charset="0"/>
            </a:rPr>
            <a:t>8h/day, from 9am to 5pm during the Irish summer</a:t>
          </a:r>
          <a:endParaRPr lang="en-IE" sz="1800" kern="1200" dirty="0"/>
        </a:p>
        <a:p>
          <a:pPr marL="171450" lvl="1" indent="-171450" algn="just" defTabSz="800100">
            <a:lnSpc>
              <a:spcPct val="150000"/>
            </a:lnSpc>
            <a:spcBef>
              <a:spcPct val="0"/>
            </a:spcBef>
            <a:spcAft>
              <a:spcPct val="20000"/>
            </a:spcAft>
            <a:buFont typeface="+mj-lt"/>
            <a:buAutoNum type="alphaLcPeriod"/>
          </a:pPr>
          <a:r>
            <a:rPr lang="pt-BR" sz="1800" b="0" kern="1200" dirty="0">
              <a:effectLst/>
              <a:latin typeface="Times New Roman" panose="02020603050405020304" pitchFamily="18" charset="0"/>
              <a:cs typeface="Times New Roman" panose="02020603050405020304" pitchFamily="18" charset="0"/>
            </a:rPr>
            <a:t> Output variable: optical efficiency.</a:t>
          </a:r>
          <a:endParaRPr lang="en-IE" sz="1800" b="0" kern="1200" dirty="0">
            <a:effectLst/>
            <a:latin typeface="Times New Roman" panose="02020603050405020304" pitchFamily="18" charset="0"/>
            <a:cs typeface="Times New Roman" panose="02020603050405020304" pitchFamily="18" charset="0"/>
          </a:endParaRPr>
        </a:p>
      </dsp:txBody>
      <dsp:txXfrm>
        <a:off x="0" y="3382296"/>
        <a:ext cx="5835303" cy="20834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89440-8A0C-452D-8767-F17B1172391B}">
      <dsp:nvSpPr>
        <dsp:cNvPr id="0" name=""/>
        <dsp:cNvSpPr/>
      </dsp:nvSpPr>
      <dsp:spPr>
        <a:xfrm>
          <a:off x="0" y="0"/>
          <a:ext cx="6122458" cy="432003"/>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endParaRPr lang="en-IE"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1089" y="21089"/>
        <a:ext cx="6080280" cy="389825"/>
      </dsp:txXfrm>
    </dsp:sp>
    <dsp:sp modelId="{555BFFE2-6FEF-4990-B02B-988C8EF0DFF9}">
      <dsp:nvSpPr>
        <dsp:cNvPr id="0" name=""/>
        <dsp:cNvSpPr/>
      </dsp:nvSpPr>
      <dsp:spPr>
        <a:xfrm>
          <a:off x="0" y="442667"/>
          <a:ext cx="6122458" cy="168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88" tIns="22860" rIns="128016" bIns="22860" numCol="1" spcCol="1270" anchor="t" anchorCtr="0">
          <a:noAutofit/>
        </a:bodyPr>
        <a:lstStyle/>
        <a:p>
          <a:pPr marL="171450" lvl="1" indent="-171450" algn="just" defTabSz="800100">
            <a:lnSpc>
              <a:spcPct val="1500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Present the materials and components for fabrication;</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Describe the data collection procedure and equipment used;</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Evaluate the thermal performance of the system in open loop configuration.</a:t>
          </a:r>
          <a:endParaRPr lang="en-IE" sz="1800" kern="1200" dirty="0">
            <a:latin typeface="Times New Roman" panose="02020603050405020304" pitchFamily="18" charset="0"/>
            <a:cs typeface="Times New Roman" panose="02020603050405020304" pitchFamily="18" charset="0"/>
          </a:endParaRPr>
        </a:p>
      </dsp:txBody>
      <dsp:txXfrm>
        <a:off x="0" y="442667"/>
        <a:ext cx="6122458" cy="1689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89440-8A0C-452D-8767-F17B1172391B}">
      <dsp:nvSpPr>
        <dsp:cNvPr id="0" name=""/>
        <dsp:cNvSpPr/>
      </dsp:nvSpPr>
      <dsp:spPr>
        <a:xfrm>
          <a:off x="0" y="0"/>
          <a:ext cx="6122458" cy="522457"/>
        </a:xfrm>
        <a:prstGeom prst="roundRect">
          <a:avLst/>
        </a:prstGeom>
        <a:solidFill>
          <a:schemeClr val="accent3">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endParaRPr lang="en-IE"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5504" y="25504"/>
        <a:ext cx="6071450" cy="471449"/>
      </dsp:txXfrm>
    </dsp:sp>
    <dsp:sp modelId="{555BFFE2-6FEF-4990-B02B-988C8EF0DFF9}">
      <dsp:nvSpPr>
        <dsp:cNvPr id="0" name=""/>
        <dsp:cNvSpPr/>
      </dsp:nvSpPr>
      <dsp:spPr>
        <a:xfrm>
          <a:off x="0" y="862070"/>
          <a:ext cx="6122458" cy="255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88" tIns="22860" rIns="128016" bIns="22860" numCol="1" spcCol="1270" anchor="t" anchorCtr="0">
          <a:noAutofit/>
        </a:bodyPr>
        <a:lstStyle/>
        <a:p>
          <a:pPr marL="171450" lvl="1" indent="-171450" algn="just" defTabSz="800100">
            <a:lnSpc>
              <a:spcPct val="1500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 Develop a heat transfer model to characterise and simulate the thermal performance of the proposed solar air heater in operation;</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 Validate the model against experimental data from the tests;</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romanLcPeriod"/>
          </a:pPr>
          <a:r>
            <a:rPr lang="pt-BR" sz="1800" kern="1200" dirty="0">
              <a:latin typeface="Times New Roman" panose="02020603050405020304" pitchFamily="18" charset="0"/>
              <a:cs typeface="Times New Roman" panose="02020603050405020304" pitchFamily="18" charset="0"/>
            </a:rPr>
            <a:t> Simulate multiple units connected;</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romanLcPeriod"/>
          </a:pPr>
          <a:r>
            <a:rPr lang="pt-BR" sz="1800" kern="1200" dirty="0">
              <a:latin typeface="Times New Roman" panose="02020603050405020304" pitchFamily="18" charset="0"/>
              <a:cs typeface="Times New Roman" panose="02020603050405020304" pitchFamily="18" charset="0"/>
            </a:rPr>
            <a:t> Simulate an application for the heated air.</a:t>
          </a:r>
          <a:endParaRPr lang="en-IE" sz="1800" kern="1200" dirty="0">
            <a:latin typeface="Times New Roman" panose="02020603050405020304" pitchFamily="18" charset="0"/>
            <a:cs typeface="Times New Roman" panose="02020603050405020304" pitchFamily="18" charset="0"/>
          </a:endParaRPr>
        </a:p>
      </dsp:txBody>
      <dsp:txXfrm>
        <a:off x="0" y="862070"/>
        <a:ext cx="6122458" cy="2556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89440-8A0C-452D-8767-F17B1172391B}">
      <dsp:nvSpPr>
        <dsp:cNvPr id="0" name=""/>
        <dsp:cNvSpPr/>
      </dsp:nvSpPr>
      <dsp:spPr>
        <a:xfrm>
          <a:off x="0" y="0"/>
          <a:ext cx="6122458" cy="498343"/>
        </a:xfrm>
        <a:prstGeom prst="round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and requirements</a:t>
          </a:r>
          <a:endParaRPr lang="en-IE" sz="20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4327" y="24327"/>
        <a:ext cx="6073804" cy="449689"/>
      </dsp:txXfrm>
    </dsp:sp>
    <dsp:sp modelId="{555BFFE2-6FEF-4990-B02B-988C8EF0DFF9}">
      <dsp:nvSpPr>
        <dsp:cNvPr id="0" name=""/>
        <dsp:cNvSpPr/>
      </dsp:nvSpPr>
      <dsp:spPr>
        <a:xfrm>
          <a:off x="0" y="423866"/>
          <a:ext cx="6122458" cy="5005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88" tIns="22860" rIns="128016" bIns="22860" numCol="1" spcCol="1270" anchor="t" anchorCtr="0">
          <a:noAutofit/>
        </a:bodyPr>
        <a:lstStyle/>
        <a:p>
          <a:pPr marL="171450" lvl="1" indent="-171450" algn="just" defTabSz="800100">
            <a:lnSpc>
              <a:spcPct val="1500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 Drying is an operation to evaporate moisture from grains to preserve quality, prevent bacteria, fungi, and pests, and produce higher-quality products for consumption or sale;</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romanLcPeriod"/>
          </a:pPr>
          <a:r>
            <a:rPr lang="en-IE" sz="1800" b="0" i="0" kern="1200" dirty="0">
              <a:latin typeface="Times New Roman" panose="02020603050405020304" pitchFamily="18" charset="0"/>
              <a:cs typeface="Times New Roman" panose="02020603050405020304" pitchFamily="18" charset="0"/>
            </a:rPr>
            <a:t> Heated air is employed to dry, being the most common means of heat transfer;</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romanLcPeriod"/>
          </a:pPr>
          <a:r>
            <a:rPr lang="pt-BR" sz="1800" kern="1200" dirty="0">
              <a:latin typeface="Times New Roman" panose="02020603050405020304" pitchFamily="18" charset="0"/>
              <a:cs typeface="Times New Roman" panose="02020603050405020304" pitchFamily="18" charset="0"/>
            </a:rPr>
            <a:t> </a:t>
          </a:r>
          <a:r>
            <a:rPr lang="en-IE" sz="1800" kern="1200" dirty="0">
              <a:latin typeface="Times New Roman" panose="02020603050405020304" pitchFamily="18" charset="0"/>
              <a:cs typeface="Times New Roman" panose="02020603050405020304" pitchFamily="18" charset="0"/>
            </a:rPr>
            <a:t>To dry barley for malting, it is advised to maintain the maximum temperature in the grains at 45 </a:t>
          </a:r>
          <a:r>
            <a:rPr lang="en-IE" sz="1800" kern="1200" baseline="30000" dirty="0" err="1">
              <a:latin typeface="Times New Roman" panose="02020603050405020304" pitchFamily="18" charset="0"/>
              <a:cs typeface="Times New Roman" panose="02020603050405020304" pitchFamily="18" charset="0"/>
            </a:rPr>
            <a:t>o</a:t>
          </a:r>
          <a:r>
            <a:rPr lang="en-IE" sz="1800" kern="1200" dirty="0" err="1">
              <a:latin typeface="Times New Roman" panose="02020603050405020304" pitchFamily="18" charset="0"/>
              <a:cs typeface="Times New Roman" panose="02020603050405020304" pitchFamily="18" charset="0"/>
            </a:rPr>
            <a:t>C</a:t>
          </a:r>
          <a:r>
            <a:rPr lang="en-IE" sz="1800" kern="1200" dirty="0">
              <a:latin typeface="Times New Roman" panose="02020603050405020304" pitchFamily="18" charset="0"/>
              <a:cs typeface="Times New Roman" panose="02020603050405020304" pitchFamily="18" charset="0"/>
            </a:rPr>
            <a:t>;</a:t>
          </a:r>
        </a:p>
        <a:p>
          <a:pPr marL="171450" lvl="1" indent="-171450" algn="just" defTabSz="800100">
            <a:lnSpc>
              <a:spcPct val="150000"/>
            </a:lnSpc>
            <a:spcBef>
              <a:spcPct val="0"/>
            </a:spcBef>
            <a:spcAft>
              <a:spcPct val="20000"/>
            </a:spcAft>
            <a:buFont typeface="+mj-lt"/>
            <a:buAutoNum type="romanLcPeriod"/>
          </a:pPr>
          <a:r>
            <a:rPr lang="pt-BR" sz="1800" kern="1200" dirty="0">
              <a:latin typeface="Times New Roman" panose="02020603050405020304" pitchFamily="18" charset="0"/>
              <a:cs typeface="Times New Roman" panose="02020603050405020304" pitchFamily="18" charset="0"/>
            </a:rPr>
            <a:t> </a:t>
          </a:r>
          <a:r>
            <a:rPr lang="en-IE" sz="1800" kern="1200" dirty="0">
              <a:latin typeface="Times New Roman" panose="02020603050405020304" pitchFamily="18" charset="0"/>
              <a:cs typeface="Times New Roman" panose="02020603050405020304" pitchFamily="18" charset="0"/>
            </a:rPr>
            <a:t>Initial moisture content of barley is 20% to be dried until it reaches 15%;</a:t>
          </a:r>
        </a:p>
        <a:p>
          <a:pPr marL="171450" lvl="1" indent="-171450" algn="just" defTabSz="800100">
            <a:lnSpc>
              <a:spcPct val="150000"/>
            </a:lnSpc>
            <a:spcBef>
              <a:spcPct val="0"/>
            </a:spcBef>
            <a:spcAft>
              <a:spcPct val="20000"/>
            </a:spcAft>
            <a:buFont typeface="+mj-lt"/>
            <a:buAutoNum type="romanLcPeriod"/>
          </a:pPr>
          <a:r>
            <a:rPr lang="en-IE" sz="1800" b="0" kern="1200" dirty="0">
              <a:effectLst/>
              <a:latin typeface="Times New Roman" panose="02020603050405020304" pitchFamily="18" charset="0"/>
              <a:cs typeface="Times New Roman" panose="02020603050405020304" pitchFamily="18" charset="0"/>
            </a:rPr>
            <a:t> The source of heating is obtained by burning natural gas whose calorific value is 40 MJ/m</a:t>
          </a:r>
          <a:r>
            <a:rPr lang="en-IE" sz="1800" b="0" kern="1200" baseline="30000" dirty="0">
              <a:effectLst/>
              <a:latin typeface="Times New Roman" panose="02020603050405020304" pitchFamily="18" charset="0"/>
              <a:cs typeface="Times New Roman" panose="02020603050405020304" pitchFamily="18" charset="0"/>
            </a:rPr>
            <a:t>3</a:t>
          </a:r>
          <a:r>
            <a:rPr lang="en-IE" sz="1800" b="0" kern="1200" dirty="0">
              <a:effectLst/>
              <a:latin typeface="Times New Roman" panose="02020603050405020304" pitchFamily="18" charset="0"/>
              <a:cs typeface="Times New Roman" panose="02020603050405020304" pitchFamily="18" charset="0"/>
            </a:rPr>
            <a:t>;</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50000"/>
            </a:lnSpc>
            <a:spcBef>
              <a:spcPct val="0"/>
            </a:spcBef>
            <a:spcAft>
              <a:spcPct val="20000"/>
            </a:spcAft>
            <a:buFont typeface="+mj-lt"/>
            <a:buAutoNum type="romanLcPeriod"/>
          </a:pPr>
          <a:r>
            <a:rPr lang="en-IE" sz="1800" b="0" kern="1200" dirty="0">
              <a:effectLst/>
              <a:latin typeface="Times New Roman" panose="02020603050405020304" pitchFamily="18" charset="0"/>
              <a:cs typeface="Times New Roman" panose="02020603050405020304" pitchFamily="18" charset="0"/>
            </a:rPr>
            <a:t> The airflow temperature set to dry barley is 60 </a:t>
          </a:r>
          <a:r>
            <a:rPr lang="en-IE" sz="1800" b="0" kern="1200" baseline="30000" dirty="0" err="1">
              <a:effectLst/>
              <a:latin typeface="Times New Roman" panose="02020603050405020304" pitchFamily="18" charset="0"/>
              <a:cs typeface="Times New Roman" panose="02020603050405020304" pitchFamily="18" charset="0"/>
            </a:rPr>
            <a:t>o</a:t>
          </a:r>
          <a:r>
            <a:rPr lang="en-IE" sz="1800" b="0" kern="1200" dirty="0" err="1">
              <a:effectLst/>
              <a:latin typeface="Times New Roman" panose="02020603050405020304" pitchFamily="18" charset="0"/>
              <a:cs typeface="Times New Roman" panose="02020603050405020304" pitchFamily="18" charset="0"/>
            </a:rPr>
            <a:t>C.</a:t>
          </a:r>
          <a:endParaRPr lang="en-IE" sz="1800" kern="1200" dirty="0">
            <a:latin typeface="Times New Roman" panose="02020603050405020304" pitchFamily="18" charset="0"/>
            <a:cs typeface="Times New Roman" panose="02020603050405020304" pitchFamily="18" charset="0"/>
          </a:endParaRPr>
        </a:p>
      </dsp:txBody>
      <dsp:txXfrm>
        <a:off x="0" y="423866"/>
        <a:ext cx="6122458" cy="50052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C192C-87D7-4668-AF41-108B12A62EB3}">
      <dsp:nvSpPr>
        <dsp:cNvPr id="0" name=""/>
        <dsp:cNvSpPr/>
      </dsp:nvSpPr>
      <dsp:spPr>
        <a:xfrm>
          <a:off x="0" y="0"/>
          <a:ext cx="8517719" cy="709607"/>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100000"/>
            </a:lnSpc>
            <a:spcBef>
              <a:spcPct val="0"/>
            </a:spcBef>
            <a:spcAft>
              <a:spcPct val="35000"/>
            </a:spcAft>
            <a:buNone/>
          </a:pPr>
          <a:r>
            <a:rPr lang="pt-BR" sz="28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Thesis writing</a:t>
          </a:r>
          <a:endParaRPr lang="en-IE" sz="28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34640" y="34640"/>
        <a:ext cx="8448439" cy="640327"/>
      </dsp:txXfrm>
    </dsp:sp>
    <dsp:sp modelId="{31BFD156-177C-4462-B846-72C03A3885BF}">
      <dsp:nvSpPr>
        <dsp:cNvPr id="0" name=""/>
        <dsp:cNvSpPr/>
      </dsp:nvSpPr>
      <dsp:spPr>
        <a:xfrm>
          <a:off x="0" y="704002"/>
          <a:ext cx="8517719" cy="115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438" tIns="22860" rIns="128016" bIns="22860" numCol="1" spcCol="1270" anchor="t" anchorCtr="0">
          <a:noAutofit/>
        </a:bodyPr>
        <a:lstStyle/>
        <a:p>
          <a:pPr marL="171450" lvl="1" indent="-171450" algn="just" defTabSz="800100">
            <a:lnSpc>
              <a:spcPct val="100000"/>
            </a:lnSpc>
            <a:spcBef>
              <a:spcPct val="0"/>
            </a:spcBef>
            <a:spcAft>
              <a:spcPct val="20000"/>
            </a:spcAft>
            <a:buChar char="•"/>
          </a:pPr>
          <a:r>
            <a:rPr lang="en-IE" sz="1800" b="0" i="0" kern="1200" dirty="0">
              <a:latin typeface="Times New Roman" panose="02020603050405020304" pitchFamily="18" charset="0"/>
              <a:cs typeface="Times New Roman" panose="02020603050405020304" pitchFamily="18" charset="0"/>
            </a:rPr>
            <a:t>Literature review: Topics in building integration, thermal modelling and thermal modelling for other types of solar collectors will be included;</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00000"/>
            </a:lnSpc>
            <a:spcBef>
              <a:spcPct val="0"/>
            </a:spcBef>
            <a:spcAft>
              <a:spcPct val="20000"/>
            </a:spcAft>
            <a:buChar char="•"/>
          </a:pPr>
          <a:r>
            <a:rPr lang="en-IE" sz="1800" b="0" i="0" kern="1200" dirty="0">
              <a:latin typeface="Times New Roman" panose="02020603050405020304" pitchFamily="18" charset="0"/>
              <a:cs typeface="Times New Roman" panose="02020603050405020304" pitchFamily="18" charset="0"/>
            </a:rPr>
            <a:t>Optical and design analysis for building integrated systems considering different shapes of concentrators and truncation levels.</a:t>
          </a:r>
          <a:endParaRPr lang="en-IE" sz="1800" kern="1200" dirty="0">
            <a:latin typeface="Times New Roman" panose="02020603050405020304" pitchFamily="18" charset="0"/>
            <a:cs typeface="Times New Roman" panose="02020603050405020304" pitchFamily="18" charset="0"/>
          </a:endParaRPr>
        </a:p>
      </dsp:txBody>
      <dsp:txXfrm>
        <a:off x="0" y="704002"/>
        <a:ext cx="8517719" cy="1159200"/>
      </dsp:txXfrm>
    </dsp:sp>
    <dsp:sp modelId="{26B017C1-C90A-4A5A-A592-E49363F47204}">
      <dsp:nvSpPr>
        <dsp:cNvPr id="0" name=""/>
        <dsp:cNvSpPr/>
      </dsp:nvSpPr>
      <dsp:spPr>
        <a:xfrm>
          <a:off x="0" y="2011802"/>
          <a:ext cx="8517719" cy="709607"/>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100000"/>
            </a:lnSpc>
            <a:spcBef>
              <a:spcPct val="0"/>
            </a:spcBef>
            <a:spcAft>
              <a:spcPct val="35000"/>
            </a:spcAft>
            <a:buNone/>
          </a:pPr>
          <a:r>
            <a:rPr lang="en-IE" sz="2800" b="1" i="0"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Computational Fluid Dynamics (CFD) modelling</a:t>
          </a:r>
          <a:endParaRPr lang="en-IE" sz="28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34640" y="2046442"/>
        <a:ext cx="8448439" cy="640327"/>
      </dsp:txXfrm>
    </dsp:sp>
    <dsp:sp modelId="{FB188843-5F51-4D7E-BD88-E3856E34E513}">
      <dsp:nvSpPr>
        <dsp:cNvPr id="0" name=""/>
        <dsp:cNvSpPr/>
      </dsp:nvSpPr>
      <dsp:spPr>
        <a:xfrm>
          <a:off x="0" y="2721409"/>
          <a:ext cx="8517719"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438" tIns="22860" rIns="128016" bIns="22860" numCol="1" spcCol="1270" anchor="t" anchorCtr="0">
          <a:noAutofit/>
        </a:bodyPr>
        <a:lstStyle/>
        <a:p>
          <a:pPr marL="171450" lvl="1" indent="-171450" algn="just" defTabSz="800100">
            <a:lnSpc>
              <a:spcPct val="100000"/>
            </a:lnSpc>
            <a:spcBef>
              <a:spcPct val="0"/>
            </a:spcBef>
            <a:spcAft>
              <a:spcPct val="20000"/>
            </a:spcAft>
            <a:buChar char="•"/>
          </a:pPr>
          <a:r>
            <a:rPr lang="en-IE" sz="1800" b="0" i="0" kern="1200" dirty="0">
              <a:latin typeface="Times New Roman" panose="02020603050405020304" pitchFamily="18" charset="0"/>
              <a:cs typeface="Times New Roman" panose="02020603050405020304" pitchFamily="18" charset="0"/>
            </a:rPr>
            <a:t>Detailed understanding of the heat transfer within the concentrator. Simulations will be undertaken to investigate the effect of the tertiary section height;</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00000"/>
            </a:lnSpc>
            <a:spcBef>
              <a:spcPct val="0"/>
            </a:spcBef>
            <a:spcAft>
              <a:spcPct val="20000"/>
            </a:spcAft>
            <a:buChar char="•"/>
          </a:pPr>
          <a:r>
            <a:rPr lang="pt-BR" sz="1800" kern="1200" dirty="0">
              <a:latin typeface="Times New Roman" panose="02020603050405020304" pitchFamily="18" charset="0"/>
              <a:cs typeface="Times New Roman" panose="02020603050405020304" pitchFamily="18" charset="0"/>
            </a:rPr>
            <a:t>The simulations will also consider the connection between collectors (series/parallel).</a:t>
          </a:r>
          <a:endParaRPr lang="en-IE" sz="1800" kern="1200" dirty="0">
            <a:latin typeface="Times New Roman" panose="02020603050405020304" pitchFamily="18" charset="0"/>
            <a:cs typeface="Times New Roman" panose="02020603050405020304" pitchFamily="18" charset="0"/>
          </a:endParaRPr>
        </a:p>
      </dsp:txBody>
      <dsp:txXfrm>
        <a:off x="0" y="2721409"/>
        <a:ext cx="8517719" cy="1059840"/>
      </dsp:txXfrm>
    </dsp:sp>
    <dsp:sp modelId="{AE6D44AE-D0BF-4327-89D8-51FA2B762635}">
      <dsp:nvSpPr>
        <dsp:cNvPr id="0" name=""/>
        <dsp:cNvSpPr/>
      </dsp:nvSpPr>
      <dsp:spPr>
        <a:xfrm>
          <a:off x="0" y="3781249"/>
          <a:ext cx="8517719" cy="709607"/>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100000"/>
            </a:lnSpc>
            <a:spcBef>
              <a:spcPct val="0"/>
            </a:spcBef>
            <a:spcAft>
              <a:spcPct val="35000"/>
            </a:spcAft>
            <a:buNone/>
          </a:pPr>
          <a:r>
            <a:rPr lang="pt-BR" sz="28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Paper writing</a:t>
          </a:r>
          <a:endParaRPr lang="en-IE" sz="2800" b="1"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34640" y="3815889"/>
        <a:ext cx="8448439" cy="640327"/>
      </dsp:txXfrm>
    </dsp:sp>
    <dsp:sp modelId="{043C100D-F74B-457A-BE0B-67B8554A25B9}">
      <dsp:nvSpPr>
        <dsp:cNvPr id="0" name=""/>
        <dsp:cNvSpPr/>
      </dsp:nvSpPr>
      <dsp:spPr>
        <a:xfrm>
          <a:off x="0" y="4490857"/>
          <a:ext cx="8517719"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438" tIns="22860" rIns="128016" bIns="22860" numCol="1" spcCol="1270" anchor="t" anchorCtr="0">
          <a:noAutofit/>
        </a:bodyPr>
        <a:lstStyle/>
        <a:p>
          <a:pPr marL="171450" lvl="1" indent="-171450" algn="just" defTabSz="800100">
            <a:lnSpc>
              <a:spcPct val="100000"/>
            </a:lnSpc>
            <a:spcBef>
              <a:spcPct val="0"/>
            </a:spcBef>
            <a:spcAft>
              <a:spcPct val="20000"/>
            </a:spcAft>
            <a:buChar char="•"/>
          </a:pPr>
          <a:r>
            <a:rPr lang="en-IE" sz="1800" b="0" i="0" kern="1200" dirty="0">
              <a:latin typeface="Times New Roman" panose="02020603050405020304" pitchFamily="18" charset="0"/>
              <a:cs typeface="Times New Roman" panose="02020603050405020304" pitchFamily="18" charset="0"/>
            </a:rPr>
            <a:t>Manuscript writing under the title ”Optical performance of building integrated asymmetric compound parabolic concentrators for air heating”;</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ct val="100000"/>
            </a:lnSpc>
            <a:spcBef>
              <a:spcPct val="0"/>
            </a:spcBef>
            <a:spcAft>
              <a:spcPct val="20000"/>
            </a:spcAft>
            <a:buChar char="•"/>
          </a:pPr>
          <a:r>
            <a:rPr lang="en-IE" sz="1800" b="0" i="0" kern="1200" dirty="0">
              <a:latin typeface="Times New Roman" panose="02020603050405020304" pitchFamily="18" charset="0"/>
              <a:cs typeface="Times New Roman" panose="02020603050405020304" pitchFamily="18" charset="0"/>
            </a:rPr>
            <a:t>Manuscript writing related to CFD modelling and simulation results.</a:t>
          </a:r>
          <a:endParaRPr lang="en-IE" sz="1800" kern="1200" dirty="0">
            <a:latin typeface="Times New Roman" panose="02020603050405020304" pitchFamily="18" charset="0"/>
            <a:cs typeface="Times New Roman" panose="02020603050405020304" pitchFamily="18" charset="0"/>
          </a:endParaRPr>
        </a:p>
      </dsp:txBody>
      <dsp:txXfrm>
        <a:off x="0" y="4490857"/>
        <a:ext cx="8517719" cy="10598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8339D-0CE9-4A60-A09B-0DDD364D642C}">
      <dsp:nvSpPr>
        <dsp:cNvPr id="0" name=""/>
        <dsp:cNvSpPr/>
      </dsp:nvSpPr>
      <dsp:spPr>
        <a:xfrm>
          <a:off x="0" y="181050"/>
          <a:ext cx="5867093" cy="4192841"/>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5352" tIns="1353820" rIns="455352" bIns="128016" numCol="1" spcCol="1270" anchor="t" anchorCtr="0">
          <a:noAutofit/>
        </a:bodyPr>
        <a:lstStyle/>
        <a:p>
          <a:pPr marL="171450" lvl="1" indent="-171450" algn="just" defTabSz="800100">
            <a:lnSpc>
              <a:spcPts val="2500"/>
            </a:lnSpc>
            <a:spcBef>
              <a:spcPct val="0"/>
            </a:spcBef>
            <a:spcAft>
              <a:spcPct val="15000"/>
            </a:spcAft>
            <a:buChar char="•"/>
          </a:pPr>
          <a:r>
            <a:rPr lang="pt-BR" sz="1800" kern="1200" dirty="0">
              <a:latin typeface="Times New Roman" panose="02020603050405020304" pitchFamily="18" charset="0"/>
              <a:cs typeface="Times New Roman" panose="02020603050405020304" pitchFamily="18" charset="0"/>
            </a:rPr>
            <a:t>Asymmetry enables more solar energy collection at broader acceptance angles;</a:t>
          </a:r>
          <a:endParaRPr lang="en-IE" sz="1800" kern="1200" dirty="0"/>
        </a:p>
        <a:p>
          <a:pPr marL="171450" lvl="1" indent="-171450" algn="just" defTabSz="800100">
            <a:lnSpc>
              <a:spcPts val="2500"/>
            </a:lnSpc>
            <a:spcBef>
              <a:spcPct val="0"/>
            </a:spcBef>
            <a:spcAft>
              <a:spcPct val="15000"/>
            </a:spcAft>
            <a:buChar char="•"/>
          </a:pPr>
          <a:r>
            <a:rPr lang="pt-BR" sz="1800" kern="1200" dirty="0">
              <a:latin typeface="Times New Roman" panose="02020603050405020304" pitchFamily="18" charset="0"/>
              <a:cs typeface="Times New Roman" panose="02020603050405020304" pitchFamily="18" charset="0"/>
            </a:rPr>
            <a:t>Inverted absorber reduces convective and radiative losses;</a:t>
          </a:r>
        </a:p>
        <a:p>
          <a:pPr marL="171450" lvl="1" indent="-171450" algn="just" defTabSz="800100">
            <a:lnSpc>
              <a:spcPts val="2500"/>
            </a:lnSpc>
            <a:spcBef>
              <a:spcPct val="0"/>
            </a:spcBef>
            <a:spcAft>
              <a:spcPct val="15000"/>
            </a:spcAft>
            <a:buChar char="•"/>
          </a:pPr>
          <a:r>
            <a:rPr lang="pt-BR" sz="1800" kern="1200" dirty="0">
              <a:latin typeface="Times New Roman" panose="02020603050405020304" pitchFamily="18" charset="0"/>
              <a:cs typeface="Times New Roman" panose="02020603050405020304" pitchFamily="18" charset="0"/>
            </a:rPr>
            <a:t>Vertical aperture maximises aperture size and avoid shading;</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ts val="2500"/>
            </a:lnSpc>
            <a:spcBef>
              <a:spcPct val="0"/>
            </a:spcBef>
            <a:spcAft>
              <a:spcPct val="15000"/>
            </a:spcAft>
            <a:buChar char="•"/>
          </a:pPr>
          <a:r>
            <a:rPr lang="pt-BR" sz="1800" kern="1200" dirty="0">
              <a:latin typeface="Times New Roman" panose="02020603050405020304" pitchFamily="18" charset="0"/>
              <a:cs typeface="Times New Roman" panose="02020603050405020304" pitchFamily="18" charset="0"/>
            </a:rPr>
            <a:t>Glazing cover to protect against weather conditions;</a:t>
          </a:r>
          <a:endParaRPr lang="en-IE" sz="1800" kern="1200" dirty="0">
            <a:latin typeface="Times New Roman" panose="02020603050405020304" pitchFamily="18" charset="0"/>
            <a:cs typeface="Times New Roman" panose="02020603050405020304" pitchFamily="18" charset="0"/>
          </a:endParaRPr>
        </a:p>
        <a:p>
          <a:pPr marL="171450" lvl="1" indent="-171450" algn="just" defTabSz="800100">
            <a:lnSpc>
              <a:spcPts val="2500"/>
            </a:lnSpc>
            <a:spcBef>
              <a:spcPct val="0"/>
            </a:spcBef>
            <a:spcAft>
              <a:spcPct val="15000"/>
            </a:spcAft>
            <a:buChar char="•"/>
          </a:pPr>
          <a:r>
            <a:rPr lang="pt-BR" sz="1800" kern="1200" dirty="0">
              <a:latin typeface="Times New Roman" panose="02020603050405020304" pitchFamily="18" charset="0"/>
              <a:cs typeface="Times New Roman" panose="02020603050405020304" pitchFamily="18" charset="0"/>
            </a:rPr>
            <a:t>The collector is oriented south-facing.</a:t>
          </a:r>
          <a:endParaRPr lang="en-IE" sz="1800" kern="1200" dirty="0">
            <a:latin typeface="Times New Roman" panose="02020603050405020304" pitchFamily="18" charset="0"/>
            <a:cs typeface="Times New Roman" panose="02020603050405020304" pitchFamily="18" charset="0"/>
          </a:endParaRPr>
        </a:p>
      </dsp:txBody>
      <dsp:txXfrm>
        <a:off x="0" y="181050"/>
        <a:ext cx="5867093" cy="4192841"/>
      </dsp:txXfrm>
    </dsp:sp>
    <dsp:sp modelId="{E444C250-E7D4-40D1-B1F0-3898A54D0EFA}">
      <dsp:nvSpPr>
        <dsp:cNvPr id="0" name=""/>
        <dsp:cNvSpPr/>
      </dsp:nvSpPr>
      <dsp:spPr>
        <a:xfrm>
          <a:off x="0" y="0"/>
          <a:ext cx="4571956" cy="1030069"/>
        </a:xfrm>
        <a:prstGeom prst="roundRect">
          <a:avLst/>
        </a:prstGeom>
        <a:gradFill rotWithShape="0">
          <a:gsLst>
            <a:gs pos="0">
              <a:schemeClr val="accent3">
                <a:alpha val="90000"/>
                <a:hueOff val="0"/>
                <a:satOff val="0"/>
                <a:lumOff val="0"/>
                <a:alphaOff val="0"/>
                <a:lumMod val="110000"/>
                <a:satMod val="105000"/>
                <a:tint val="67000"/>
              </a:schemeClr>
            </a:gs>
            <a:gs pos="50000">
              <a:schemeClr val="accent3">
                <a:alpha val="90000"/>
                <a:hueOff val="0"/>
                <a:satOff val="0"/>
                <a:lumOff val="0"/>
                <a:alphaOff val="0"/>
                <a:lumMod val="105000"/>
                <a:satMod val="103000"/>
                <a:tint val="73000"/>
              </a:schemeClr>
            </a:gs>
            <a:gs pos="100000">
              <a:schemeClr val="accent3">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5234" tIns="0" rIns="155234" bIns="0" numCol="1" spcCol="1270" anchor="ctr" anchorCtr="0">
          <a:noAutofit/>
        </a:bodyPr>
        <a:lstStyle/>
        <a:p>
          <a:pPr marL="0" lvl="0" indent="0" algn="ctr" defTabSz="800100">
            <a:lnSpc>
              <a:spcPct val="90000"/>
            </a:lnSpc>
            <a:spcBef>
              <a:spcPct val="0"/>
            </a:spcBef>
            <a:spcAft>
              <a:spcPct val="35000"/>
            </a:spcAft>
            <a:buNone/>
          </a:pPr>
          <a:r>
            <a:rPr lang="pt-BR" sz="1800" b="1" kern="1200" dirty="0"/>
            <a:t>Concept: Asymmetric Compound Parabolic Concentrator (ACPC) + Inverted Absorber</a:t>
          </a:r>
          <a:endParaRPr lang="en-IE" sz="1800" b="1" kern="1200" dirty="0"/>
        </a:p>
      </dsp:txBody>
      <dsp:txXfrm>
        <a:off x="50284" y="50284"/>
        <a:ext cx="4471388" cy="9295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0598F-EB0D-41F1-A96E-77D8FC33A98B}" type="datetimeFigureOut">
              <a:rPr lang="en-GB" smtClean="0"/>
              <a:t>12/11/2024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D6294-8720-4D72-B276-7A98A15850D6}" type="slidenum">
              <a:rPr lang="en-GB" smtClean="0"/>
              <a:t>‹#›</a:t>
            </a:fld>
            <a:endParaRPr lang="en-GB"/>
          </a:p>
        </p:txBody>
      </p:sp>
    </p:spTree>
    <p:extLst>
      <p:ext uri="{BB962C8B-B14F-4D97-AF65-F5344CB8AC3E}">
        <p14:creationId xmlns:p14="http://schemas.microsoft.com/office/powerpoint/2010/main" val="1614262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2F59-CD89-46B5-9017-CC6E301EC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47C0534-4112-4F83-9DE6-758A76EBEF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79B141D6-96AC-470E-BA8C-41641F8A38B8}"/>
              </a:ext>
            </a:extLst>
          </p:cNvPr>
          <p:cNvSpPr>
            <a:spLocks noGrp="1"/>
          </p:cNvSpPr>
          <p:nvPr>
            <p:ph type="dt" sz="half" idx="10"/>
          </p:nvPr>
        </p:nvSpPr>
        <p:spPr/>
        <p:txBody>
          <a:bodyPr/>
          <a:lstStyle/>
          <a:p>
            <a:r>
              <a:rPr lang="en-US"/>
              <a:t>09/09/2019</a:t>
            </a:r>
            <a:endParaRPr lang="en-IE"/>
          </a:p>
        </p:txBody>
      </p:sp>
      <p:sp>
        <p:nvSpPr>
          <p:cNvPr id="5" name="Footer Placeholder 4">
            <a:extLst>
              <a:ext uri="{FF2B5EF4-FFF2-40B4-BE49-F238E27FC236}">
                <a16:creationId xmlns:a16="http://schemas.microsoft.com/office/drawing/2014/main" id="{77E8A57B-940E-4FC8-ACF3-41CD500DFD6A}"/>
              </a:ext>
            </a:extLst>
          </p:cNvPr>
          <p:cNvSpPr>
            <a:spLocks noGrp="1"/>
          </p:cNvSpPr>
          <p:nvPr>
            <p:ph type="ftr" sz="quarter" idx="11"/>
          </p:nvPr>
        </p:nvSpPr>
        <p:spPr/>
        <p:txBody>
          <a:bodyPr/>
          <a:lstStyle/>
          <a:p>
            <a:r>
              <a:rPr lang="pt-BR"/>
              <a:t>Annual Evaluation - Fernando S. Guerreiro</a:t>
            </a:r>
            <a:endParaRPr lang="en-IE"/>
          </a:p>
        </p:txBody>
      </p:sp>
      <p:sp>
        <p:nvSpPr>
          <p:cNvPr id="6" name="Slide Number Placeholder 5">
            <a:extLst>
              <a:ext uri="{FF2B5EF4-FFF2-40B4-BE49-F238E27FC236}">
                <a16:creationId xmlns:a16="http://schemas.microsoft.com/office/drawing/2014/main" id="{217D04F2-A17B-4225-B151-D423CD4324A4}"/>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3356500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D5A0A-464E-4C17-9A55-38D8D1C224EC}"/>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5CBF8213-C861-44F5-B912-936EE48C62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4BB0ACFF-7D06-4176-AEA4-AD6AE454BE2A}"/>
              </a:ext>
            </a:extLst>
          </p:cNvPr>
          <p:cNvSpPr>
            <a:spLocks noGrp="1"/>
          </p:cNvSpPr>
          <p:nvPr>
            <p:ph type="dt" sz="half" idx="10"/>
          </p:nvPr>
        </p:nvSpPr>
        <p:spPr/>
        <p:txBody>
          <a:bodyPr/>
          <a:lstStyle/>
          <a:p>
            <a:r>
              <a:rPr lang="en-US"/>
              <a:t>09/09/2019</a:t>
            </a:r>
            <a:endParaRPr lang="en-IE"/>
          </a:p>
        </p:txBody>
      </p:sp>
      <p:sp>
        <p:nvSpPr>
          <p:cNvPr id="5" name="Footer Placeholder 4">
            <a:extLst>
              <a:ext uri="{FF2B5EF4-FFF2-40B4-BE49-F238E27FC236}">
                <a16:creationId xmlns:a16="http://schemas.microsoft.com/office/drawing/2014/main" id="{1897C747-3F2D-49F0-9AB8-C41D89AC16BB}"/>
              </a:ext>
            </a:extLst>
          </p:cNvPr>
          <p:cNvSpPr>
            <a:spLocks noGrp="1"/>
          </p:cNvSpPr>
          <p:nvPr>
            <p:ph type="ftr" sz="quarter" idx="11"/>
          </p:nvPr>
        </p:nvSpPr>
        <p:spPr/>
        <p:txBody>
          <a:bodyPr/>
          <a:lstStyle/>
          <a:p>
            <a:r>
              <a:rPr lang="pt-BR"/>
              <a:t>Annual Evaluation - Fernando S. Guerreiro</a:t>
            </a:r>
            <a:endParaRPr lang="en-IE"/>
          </a:p>
        </p:txBody>
      </p:sp>
      <p:sp>
        <p:nvSpPr>
          <p:cNvPr id="6" name="Slide Number Placeholder 5">
            <a:extLst>
              <a:ext uri="{FF2B5EF4-FFF2-40B4-BE49-F238E27FC236}">
                <a16:creationId xmlns:a16="http://schemas.microsoft.com/office/drawing/2014/main" id="{1DFAD9E1-5242-4AC3-985D-315664DB8FF8}"/>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3386524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B6EA59-459B-485B-B35C-BF19F43E08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529F9E2F-1616-46E8-82F0-7EC71F03E7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4164268-6741-4EB1-8040-556762BCCB34}"/>
              </a:ext>
            </a:extLst>
          </p:cNvPr>
          <p:cNvSpPr>
            <a:spLocks noGrp="1"/>
          </p:cNvSpPr>
          <p:nvPr>
            <p:ph type="dt" sz="half" idx="10"/>
          </p:nvPr>
        </p:nvSpPr>
        <p:spPr/>
        <p:txBody>
          <a:bodyPr/>
          <a:lstStyle/>
          <a:p>
            <a:r>
              <a:rPr lang="en-US"/>
              <a:t>09/09/2019</a:t>
            </a:r>
            <a:endParaRPr lang="en-IE"/>
          </a:p>
        </p:txBody>
      </p:sp>
      <p:sp>
        <p:nvSpPr>
          <p:cNvPr id="5" name="Footer Placeholder 4">
            <a:extLst>
              <a:ext uri="{FF2B5EF4-FFF2-40B4-BE49-F238E27FC236}">
                <a16:creationId xmlns:a16="http://schemas.microsoft.com/office/drawing/2014/main" id="{AB682895-3A9F-4835-8E8A-6B5DB3882DB1}"/>
              </a:ext>
            </a:extLst>
          </p:cNvPr>
          <p:cNvSpPr>
            <a:spLocks noGrp="1"/>
          </p:cNvSpPr>
          <p:nvPr>
            <p:ph type="ftr" sz="quarter" idx="11"/>
          </p:nvPr>
        </p:nvSpPr>
        <p:spPr/>
        <p:txBody>
          <a:bodyPr/>
          <a:lstStyle/>
          <a:p>
            <a:r>
              <a:rPr lang="pt-BR"/>
              <a:t>Annual Evaluation - Fernando S. Guerreiro</a:t>
            </a:r>
            <a:endParaRPr lang="en-IE"/>
          </a:p>
        </p:txBody>
      </p:sp>
      <p:sp>
        <p:nvSpPr>
          <p:cNvPr id="6" name="Slide Number Placeholder 5">
            <a:extLst>
              <a:ext uri="{FF2B5EF4-FFF2-40B4-BE49-F238E27FC236}">
                <a16:creationId xmlns:a16="http://schemas.microsoft.com/office/drawing/2014/main" id="{CAC6EA89-FCC5-4DCE-A82A-35B8682B5FFB}"/>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1656067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3C6AB9-A8F6-49D2-B730-4A7E51C462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FD7F3417-60B3-420C-9D46-EF1B84AE1D94}"/>
              </a:ext>
            </a:extLst>
          </p:cNvPr>
          <p:cNvSpPr>
            <a:spLocks noGrp="1"/>
          </p:cNvSpPr>
          <p:nvPr>
            <p:ph type="dt" sz="half" idx="10"/>
          </p:nvPr>
        </p:nvSpPr>
        <p:spPr/>
        <p:txBody>
          <a:bodyPr/>
          <a:lstStyle/>
          <a:p>
            <a:r>
              <a:rPr lang="en-US"/>
              <a:t>09/09/2019</a:t>
            </a:r>
            <a:endParaRPr lang="en-IE"/>
          </a:p>
        </p:txBody>
      </p:sp>
      <p:sp>
        <p:nvSpPr>
          <p:cNvPr id="5" name="Footer Placeholder 4">
            <a:extLst>
              <a:ext uri="{FF2B5EF4-FFF2-40B4-BE49-F238E27FC236}">
                <a16:creationId xmlns:a16="http://schemas.microsoft.com/office/drawing/2014/main" id="{DBECB053-24CB-4ED4-9868-FA29364A65DA}"/>
              </a:ext>
            </a:extLst>
          </p:cNvPr>
          <p:cNvSpPr>
            <a:spLocks noGrp="1"/>
          </p:cNvSpPr>
          <p:nvPr>
            <p:ph type="ftr" sz="quarter" idx="11"/>
          </p:nvPr>
        </p:nvSpPr>
        <p:spPr/>
        <p:txBody>
          <a:bodyPr/>
          <a:lstStyle/>
          <a:p>
            <a:r>
              <a:rPr lang="pt-BR"/>
              <a:t>Annual Evaluation - Fernando S. Guerreiro</a:t>
            </a:r>
            <a:endParaRPr lang="en-IE"/>
          </a:p>
        </p:txBody>
      </p:sp>
      <p:sp>
        <p:nvSpPr>
          <p:cNvPr id="6" name="Slide Number Placeholder 5">
            <a:extLst>
              <a:ext uri="{FF2B5EF4-FFF2-40B4-BE49-F238E27FC236}">
                <a16:creationId xmlns:a16="http://schemas.microsoft.com/office/drawing/2014/main" id="{4CA4E196-B6E9-4B16-898C-324F77B69E5B}"/>
              </a:ext>
            </a:extLst>
          </p:cNvPr>
          <p:cNvSpPr>
            <a:spLocks noGrp="1"/>
          </p:cNvSpPr>
          <p:nvPr>
            <p:ph type="sldNum" sz="quarter" idx="12"/>
          </p:nvPr>
        </p:nvSpPr>
        <p:spPr/>
        <p:txBody>
          <a:bodyPr/>
          <a:lstStyle/>
          <a:p>
            <a:fld id="{A465B942-8FFD-424A-A7DE-9D4D9719822E}" type="slidenum">
              <a:rPr lang="en-IE" smtClean="0"/>
              <a:t>‹#›</a:t>
            </a:fld>
            <a:endParaRPr lang="en-IE"/>
          </a:p>
        </p:txBody>
      </p:sp>
    </p:spTree>
    <p:extLst>
      <p:ext uri="{BB962C8B-B14F-4D97-AF65-F5344CB8AC3E}">
        <p14:creationId xmlns:p14="http://schemas.microsoft.com/office/powerpoint/2010/main" val="291915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5ABC6-B01A-44E1-A7DB-296B5E2D6C4E}"/>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64A9A191-3B5A-47EF-93F3-0898E78FF2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B476186-EF00-47B5-BD6A-77AAA842F5AA}"/>
              </a:ext>
            </a:extLst>
          </p:cNvPr>
          <p:cNvSpPr>
            <a:spLocks noGrp="1"/>
          </p:cNvSpPr>
          <p:nvPr>
            <p:ph type="dt" sz="half" idx="10"/>
          </p:nvPr>
        </p:nvSpPr>
        <p:spPr/>
        <p:txBody>
          <a:bodyPr/>
          <a:lstStyle/>
          <a:p>
            <a:r>
              <a:rPr lang="en-US"/>
              <a:t>09/09/2019</a:t>
            </a:r>
            <a:endParaRPr lang="en-IE"/>
          </a:p>
        </p:txBody>
      </p:sp>
      <p:sp>
        <p:nvSpPr>
          <p:cNvPr id="5" name="Footer Placeholder 4">
            <a:extLst>
              <a:ext uri="{FF2B5EF4-FFF2-40B4-BE49-F238E27FC236}">
                <a16:creationId xmlns:a16="http://schemas.microsoft.com/office/drawing/2014/main" id="{0774C046-9236-41DE-A888-DD2E939D3350}"/>
              </a:ext>
            </a:extLst>
          </p:cNvPr>
          <p:cNvSpPr>
            <a:spLocks noGrp="1"/>
          </p:cNvSpPr>
          <p:nvPr>
            <p:ph type="ftr" sz="quarter" idx="11"/>
          </p:nvPr>
        </p:nvSpPr>
        <p:spPr/>
        <p:txBody>
          <a:bodyPr/>
          <a:lstStyle/>
          <a:p>
            <a:r>
              <a:rPr lang="pt-BR"/>
              <a:t>Annual Evaluation - Fernando S. Guerreiro</a:t>
            </a:r>
            <a:endParaRPr lang="en-IE"/>
          </a:p>
        </p:txBody>
      </p:sp>
      <p:sp>
        <p:nvSpPr>
          <p:cNvPr id="6" name="Slide Number Placeholder 5">
            <a:extLst>
              <a:ext uri="{FF2B5EF4-FFF2-40B4-BE49-F238E27FC236}">
                <a16:creationId xmlns:a16="http://schemas.microsoft.com/office/drawing/2014/main" id="{11282BF8-734D-4EE3-940F-296266E69608}"/>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364177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BE81-BBA7-4F27-AF1D-726E57D2D3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68762B50-3A3D-451B-8674-6507506C4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F34D0C-4CF6-4646-BC2C-CC3C87A75DA6}"/>
              </a:ext>
            </a:extLst>
          </p:cNvPr>
          <p:cNvSpPr>
            <a:spLocks noGrp="1"/>
          </p:cNvSpPr>
          <p:nvPr>
            <p:ph type="dt" sz="half" idx="10"/>
          </p:nvPr>
        </p:nvSpPr>
        <p:spPr/>
        <p:txBody>
          <a:bodyPr/>
          <a:lstStyle/>
          <a:p>
            <a:r>
              <a:rPr lang="en-US"/>
              <a:t>09/09/2019</a:t>
            </a:r>
            <a:endParaRPr lang="en-IE"/>
          </a:p>
        </p:txBody>
      </p:sp>
      <p:sp>
        <p:nvSpPr>
          <p:cNvPr id="5" name="Footer Placeholder 4">
            <a:extLst>
              <a:ext uri="{FF2B5EF4-FFF2-40B4-BE49-F238E27FC236}">
                <a16:creationId xmlns:a16="http://schemas.microsoft.com/office/drawing/2014/main" id="{286742BE-2A66-4BDD-8F2A-C9011568068C}"/>
              </a:ext>
            </a:extLst>
          </p:cNvPr>
          <p:cNvSpPr>
            <a:spLocks noGrp="1"/>
          </p:cNvSpPr>
          <p:nvPr>
            <p:ph type="ftr" sz="quarter" idx="11"/>
          </p:nvPr>
        </p:nvSpPr>
        <p:spPr/>
        <p:txBody>
          <a:bodyPr/>
          <a:lstStyle/>
          <a:p>
            <a:r>
              <a:rPr lang="pt-BR"/>
              <a:t>Annual Evaluation - Fernando S. Guerreiro</a:t>
            </a:r>
            <a:endParaRPr lang="en-IE"/>
          </a:p>
        </p:txBody>
      </p:sp>
      <p:sp>
        <p:nvSpPr>
          <p:cNvPr id="6" name="Slide Number Placeholder 5">
            <a:extLst>
              <a:ext uri="{FF2B5EF4-FFF2-40B4-BE49-F238E27FC236}">
                <a16:creationId xmlns:a16="http://schemas.microsoft.com/office/drawing/2014/main" id="{526EAE74-7F05-4062-ABF4-58D80CFD888B}"/>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2849086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4620-9C46-43AA-A6D0-73BC37317FC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D37CAD79-9E91-4B9F-9228-16FA475E7B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863C7CF2-669A-4F7B-AAFA-E143A2CBFE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EF7E8267-AC49-4A6C-A74A-FB5A7C1E0C45}"/>
              </a:ext>
            </a:extLst>
          </p:cNvPr>
          <p:cNvSpPr>
            <a:spLocks noGrp="1"/>
          </p:cNvSpPr>
          <p:nvPr>
            <p:ph type="dt" sz="half" idx="10"/>
          </p:nvPr>
        </p:nvSpPr>
        <p:spPr/>
        <p:txBody>
          <a:bodyPr/>
          <a:lstStyle/>
          <a:p>
            <a:r>
              <a:rPr lang="en-US"/>
              <a:t>09/09/2019</a:t>
            </a:r>
            <a:endParaRPr lang="en-IE"/>
          </a:p>
        </p:txBody>
      </p:sp>
      <p:sp>
        <p:nvSpPr>
          <p:cNvPr id="6" name="Footer Placeholder 5">
            <a:extLst>
              <a:ext uri="{FF2B5EF4-FFF2-40B4-BE49-F238E27FC236}">
                <a16:creationId xmlns:a16="http://schemas.microsoft.com/office/drawing/2014/main" id="{FF6BFA4E-3E7E-4419-8FA3-DFEF7D24009A}"/>
              </a:ext>
            </a:extLst>
          </p:cNvPr>
          <p:cNvSpPr>
            <a:spLocks noGrp="1"/>
          </p:cNvSpPr>
          <p:nvPr>
            <p:ph type="ftr" sz="quarter" idx="11"/>
          </p:nvPr>
        </p:nvSpPr>
        <p:spPr/>
        <p:txBody>
          <a:bodyPr/>
          <a:lstStyle/>
          <a:p>
            <a:r>
              <a:rPr lang="pt-BR"/>
              <a:t>Annual Evaluation - Fernando S. Guerreiro</a:t>
            </a:r>
            <a:endParaRPr lang="en-IE"/>
          </a:p>
        </p:txBody>
      </p:sp>
      <p:sp>
        <p:nvSpPr>
          <p:cNvPr id="7" name="Slide Number Placeholder 6">
            <a:extLst>
              <a:ext uri="{FF2B5EF4-FFF2-40B4-BE49-F238E27FC236}">
                <a16:creationId xmlns:a16="http://schemas.microsoft.com/office/drawing/2014/main" id="{665AB7B2-671B-4CDE-B676-0C3812EFD0A2}"/>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391898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528C8-245D-4335-9138-5C08EA1C11D8}"/>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E62B2EDD-36F7-488D-ADA6-DC8CC28884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C45BBE-3BD9-49CF-B794-F7EFCBCDB5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E276B121-FF6E-4FFC-A911-93416EBD8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7275F4-722B-4924-91FE-2F3DDAC917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18CC673A-EEDF-4100-A96B-E9B4C4B8C2A7}"/>
              </a:ext>
            </a:extLst>
          </p:cNvPr>
          <p:cNvSpPr>
            <a:spLocks noGrp="1"/>
          </p:cNvSpPr>
          <p:nvPr>
            <p:ph type="dt" sz="half" idx="10"/>
          </p:nvPr>
        </p:nvSpPr>
        <p:spPr/>
        <p:txBody>
          <a:bodyPr/>
          <a:lstStyle/>
          <a:p>
            <a:r>
              <a:rPr lang="en-US"/>
              <a:t>09/09/2019</a:t>
            </a:r>
            <a:endParaRPr lang="en-IE"/>
          </a:p>
        </p:txBody>
      </p:sp>
      <p:sp>
        <p:nvSpPr>
          <p:cNvPr id="8" name="Footer Placeholder 7">
            <a:extLst>
              <a:ext uri="{FF2B5EF4-FFF2-40B4-BE49-F238E27FC236}">
                <a16:creationId xmlns:a16="http://schemas.microsoft.com/office/drawing/2014/main" id="{FF1E12C9-2CE2-4EDE-8BFA-40C44700D7EE}"/>
              </a:ext>
            </a:extLst>
          </p:cNvPr>
          <p:cNvSpPr>
            <a:spLocks noGrp="1"/>
          </p:cNvSpPr>
          <p:nvPr>
            <p:ph type="ftr" sz="quarter" idx="11"/>
          </p:nvPr>
        </p:nvSpPr>
        <p:spPr/>
        <p:txBody>
          <a:bodyPr/>
          <a:lstStyle/>
          <a:p>
            <a:r>
              <a:rPr lang="pt-BR"/>
              <a:t>Annual Evaluation - Fernando S. Guerreiro</a:t>
            </a:r>
            <a:endParaRPr lang="en-IE"/>
          </a:p>
        </p:txBody>
      </p:sp>
      <p:sp>
        <p:nvSpPr>
          <p:cNvPr id="9" name="Slide Number Placeholder 8">
            <a:extLst>
              <a:ext uri="{FF2B5EF4-FFF2-40B4-BE49-F238E27FC236}">
                <a16:creationId xmlns:a16="http://schemas.microsoft.com/office/drawing/2014/main" id="{DDDDEEAC-0D1A-4BC8-A99E-3067C11457F4}"/>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2460530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12DB-9EFB-49B6-A17F-BCED3C7B015A}"/>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ABAE7BF7-9E0F-4B9D-8A28-370E48E4D1DC}"/>
              </a:ext>
            </a:extLst>
          </p:cNvPr>
          <p:cNvSpPr>
            <a:spLocks noGrp="1"/>
          </p:cNvSpPr>
          <p:nvPr>
            <p:ph type="dt" sz="half" idx="10"/>
          </p:nvPr>
        </p:nvSpPr>
        <p:spPr/>
        <p:txBody>
          <a:bodyPr/>
          <a:lstStyle/>
          <a:p>
            <a:r>
              <a:rPr lang="en-US"/>
              <a:t>09/09/2019</a:t>
            </a:r>
            <a:endParaRPr lang="en-IE"/>
          </a:p>
        </p:txBody>
      </p:sp>
      <p:sp>
        <p:nvSpPr>
          <p:cNvPr id="4" name="Footer Placeholder 3">
            <a:extLst>
              <a:ext uri="{FF2B5EF4-FFF2-40B4-BE49-F238E27FC236}">
                <a16:creationId xmlns:a16="http://schemas.microsoft.com/office/drawing/2014/main" id="{29C5270D-73BF-4468-B3FC-7A71B7E5144C}"/>
              </a:ext>
            </a:extLst>
          </p:cNvPr>
          <p:cNvSpPr>
            <a:spLocks noGrp="1"/>
          </p:cNvSpPr>
          <p:nvPr>
            <p:ph type="ftr" sz="quarter" idx="11"/>
          </p:nvPr>
        </p:nvSpPr>
        <p:spPr/>
        <p:txBody>
          <a:bodyPr/>
          <a:lstStyle/>
          <a:p>
            <a:r>
              <a:rPr lang="pt-BR"/>
              <a:t>Annual Evaluation - Fernando S. Guerreiro</a:t>
            </a:r>
            <a:endParaRPr lang="en-IE"/>
          </a:p>
        </p:txBody>
      </p:sp>
      <p:sp>
        <p:nvSpPr>
          <p:cNvPr id="5" name="Slide Number Placeholder 4">
            <a:extLst>
              <a:ext uri="{FF2B5EF4-FFF2-40B4-BE49-F238E27FC236}">
                <a16:creationId xmlns:a16="http://schemas.microsoft.com/office/drawing/2014/main" id="{190EF6A3-B300-44B8-A4D2-5D4E56818C87}"/>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2251521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904C0-BE82-4869-BB4C-179089561488}"/>
              </a:ext>
            </a:extLst>
          </p:cNvPr>
          <p:cNvSpPr>
            <a:spLocks noGrp="1"/>
          </p:cNvSpPr>
          <p:nvPr>
            <p:ph type="dt" sz="half" idx="10"/>
          </p:nvPr>
        </p:nvSpPr>
        <p:spPr/>
        <p:txBody>
          <a:bodyPr/>
          <a:lstStyle/>
          <a:p>
            <a:r>
              <a:rPr lang="en-US"/>
              <a:t>09/09/2019</a:t>
            </a:r>
            <a:endParaRPr lang="en-IE"/>
          </a:p>
        </p:txBody>
      </p:sp>
      <p:sp>
        <p:nvSpPr>
          <p:cNvPr id="3" name="Footer Placeholder 2">
            <a:extLst>
              <a:ext uri="{FF2B5EF4-FFF2-40B4-BE49-F238E27FC236}">
                <a16:creationId xmlns:a16="http://schemas.microsoft.com/office/drawing/2014/main" id="{AF256CB0-47BE-408C-8E49-9F807438524F}"/>
              </a:ext>
            </a:extLst>
          </p:cNvPr>
          <p:cNvSpPr>
            <a:spLocks noGrp="1"/>
          </p:cNvSpPr>
          <p:nvPr>
            <p:ph type="ftr" sz="quarter" idx="11"/>
          </p:nvPr>
        </p:nvSpPr>
        <p:spPr/>
        <p:txBody>
          <a:bodyPr/>
          <a:lstStyle/>
          <a:p>
            <a:r>
              <a:rPr lang="pt-BR"/>
              <a:t>Annual Evaluation - Fernando S. Guerreiro</a:t>
            </a:r>
            <a:endParaRPr lang="en-IE"/>
          </a:p>
        </p:txBody>
      </p:sp>
      <p:sp>
        <p:nvSpPr>
          <p:cNvPr id="4" name="Slide Number Placeholder 3">
            <a:extLst>
              <a:ext uri="{FF2B5EF4-FFF2-40B4-BE49-F238E27FC236}">
                <a16:creationId xmlns:a16="http://schemas.microsoft.com/office/drawing/2014/main" id="{66A2CABB-6083-4604-A01D-A6EFA3C820F7}"/>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1985872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F3AC-9F58-4EF2-A462-4A52CF2CE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C8EBEAB7-C1F1-4358-B957-254470A795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AC1CEB94-B97D-43EB-8292-1F519585EF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42BBD-E215-4A80-BB85-E2704F32CF42}"/>
              </a:ext>
            </a:extLst>
          </p:cNvPr>
          <p:cNvSpPr>
            <a:spLocks noGrp="1"/>
          </p:cNvSpPr>
          <p:nvPr>
            <p:ph type="dt" sz="half" idx="10"/>
          </p:nvPr>
        </p:nvSpPr>
        <p:spPr/>
        <p:txBody>
          <a:bodyPr/>
          <a:lstStyle/>
          <a:p>
            <a:r>
              <a:rPr lang="en-US"/>
              <a:t>09/09/2019</a:t>
            </a:r>
            <a:endParaRPr lang="en-IE"/>
          </a:p>
        </p:txBody>
      </p:sp>
      <p:sp>
        <p:nvSpPr>
          <p:cNvPr id="6" name="Footer Placeholder 5">
            <a:extLst>
              <a:ext uri="{FF2B5EF4-FFF2-40B4-BE49-F238E27FC236}">
                <a16:creationId xmlns:a16="http://schemas.microsoft.com/office/drawing/2014/main" id="{4E8573A4-5AA9-4888-8D2C-DC8B311FEA3B}"/>
              </a:ext>
            </a:extLst>
          </p:cNvPr>
          <p:cNvSpPr>
            <a:spLocks noGrp="1"/>
          </p:cNvSpPr>
          <p:nvPr>
            <p:ph type="ftr" sz="quarter" idx="11"/>
          </p:nvPr>
        </p:nvSpPr>
        <p:spPr/>
        <p:txBody>
          <a:bodyPr/>
          <a:lstStyle/>
          <a:p>
            <a:r>
              <a:rPr lang="pt-BR"/>
              <a:t>Annual Evaluation - Fernando S. Guerreiro</a:t>
            </a:r>
            <a:endParaRPr lang="en-IE"/>
          </a:p>
        </p:txBody>
      </p:sp>
      <p:sp>
        <p:nvSpPr>
          <p:cNvPr id="7" name="Slide Number Placeholder 6">
            <a:extLst>
              <a:ext uri="{FF2B5EF4-FFF2-40B4-BE49-F238E27FC236}">
                <a16:creationId xmlns:a16="http://schemas.microsoft.com/office/drawing/2014/main" id="{050EE940-A8B5-46DD-9824-86CC8C134A27}"/>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2275833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BBF8-EB3D-4B34-A1DF-9B6D480F5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9FBDDEF2-A055-4892-BDDB-0425ACE6B0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BA4678A6-B54B-4155-B759-99181D6195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307774-606F-445E-83D4-2B22A36B5B27}"/>
              </a:ext>
            </a:extLst>
          </p:cNvPr>
          <p:cNvSpPr>
            <a:spLocks noGrp="1"/>
          </p:cNvSpPr>
          <p:nvPr>
            <p:ph type="dt" sz="half" idx="10"/>
          </p:nvPr>
        </p:nvSpPr>
        <p:spPr/>
        <p:txBody>
          <a:bodyPr/>
          <a:lstStyle/>
          <a:p>
            <a:r>
              <a:rPr lang="en-US"/>
              <a:t>09/09/2019</a:t>
            </a:r>
            <a:endParaRPr lang="en-IE"/>
          </a:p>
        </p:txBody>
      </p:sp>
      <p:sp>
        <p:nvSpPr>
          <p:cNvPr id="6" name="Footer Placeholder 5">
            <a:extLst>
              <a:ext uri="{FF2B5EF4-FFF2-40B4-BE49-F238E27FC236}">
                <a16:creationId xmlns:a16="http://schemas.microsoft.com/office/drawing/2014/main" id="{B2B14676-6312-4A0C-B9EE-A9B1A87030D8}"/>
              </a:ext>
            </a:extLst>
          </p:cNvPr>
          <p:cNvSpPr>
            <a:spLocks noGrp="1"/>
          </p:cNvSpPr>
          <p:nvPr>
            <p:ph type="ftr" sz="quarter" idx="11"/>
          </p:nvPr>
        </p:nvSpPr>
        <p:spPr/>
        <p:txBody>
          <a:bodyPr/>
          <a:lstStyle/>
          <a:p>
            <a:r>
              <a:rPr lang="pt-BR"/>
              <a:t>Annual Evaluation - Fernando S. Guerreiro</a:t>
            </a:r>
            <a:endParaRPr lang="en-IE"/>
          </a:p>
        </p:txBody>
      </p:sp>
      <p:sp>
        <p:nvSpPr>
          <p:cNvPr id="7" name="Slide Number Placeholder 6">
            <a:extLst>
              <a:ext uri="{FF2B5EF4-FFF2-40B4-BE49-F238E27FC236}">
                <a16:creationId xmlns:a16="http://schemas.microsoft.com/office/drawing/2014/main" id="{1ECD1CAA-F83A-4890-87BA-FD6F6656D014}"/>
              </a:ext>
            </a:extLst>
          </p:cNvPr>
          <p:cNvSpPr>
            <a:spLocks noGrp="1"/>
          </p:cNvSpPr>
          <p:nvPr>
            <p:ph type="sldNum" sz="quarter" idx="12"/>
          </p:nvPr>
        </p:nvSpPr>
        <p:spPr/>
        <p:txBody>
          <a:bodyPr/>
          <a:lstStyle/>
          <a:p>
            <a:fld id="{CBF72FBF-BBAC-45BD-B294-AB8E5EFC8D1A}" type="slidenum">
              <a:rPr lang="en-IE" smtClean="0"/>
              <a:t>‹#›</a:t>
            </a:fld>
            <a:endParaRPr lang="en-IE"/>
          </a:p>
        </p:txBody>
      </p:sp>
    </p:spTree>
    <p:extLst>
      <p:ext uri="{BB962C8B-B14F-4D97-AF65-F5344CB8AC3E}">
        <p14:creationId xmlns:p14="http://schemas.microsoft.com/office/powerpoint/2010/main" val="36146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1D7675-890B-4D5F-BD77-1EABC02B6E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D1B23C5-C9C9-46DE-AED5-130F1D7506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CCC5B12-1C7A-4202-824A-C1E36C630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09/09/2019</a:t>
            </a:r>
            <a:endParaRPr lang="en-IE"/>
          </a:p>
        </p:txBody>
      </p:sp>
      <p:sp>
        <p:nvSpPr>
          <p:cNvPr id="5" name="Footer Placeholder 4">
            <a:extLst>
              <a:ext uri="{FF2B5EF4-FFF2-40B4-BE49-F238E27FC236}">
                <a16:creationId xmlns:a16="http://schemas.microsoft.com/office/drawing/2014/main" id="{C4A414B5-C676-4F18-BAB5-C42947FF92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Annual Evaluation - Fernando S. Guerreiro</a:t>
            </a:r>
            <a:endParaRPr lang="en-IE"/>
          </a:p>
        </p:txBody>
      </p:sp>
      <p:sp>
        <p:nvSpPr>
          <p:cNvPr id="6" name="Slide Number Placeholder 5">
            <a:extLst>
              <a:ext uri="{FF2B5EF4-FFF2-40B4-BE49-F238E27FC236}">
                <a16:creationId xmlns:a16="http://schemas.microsoft.com/office/drawing/2014/main" id="{DFC07771-CE57-4A94-ABD8-A7C178469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72FBF-BBAC-45BD-B294-AB8E5EFC8D1A}" type="slidenum">
              <a:rPr lang="en-IE" smtClean="0"/>
              <a:t>‹#›</a:t>
            </a:fld>
            <a:endParaRPr lang="en-IE"/>
          </a:p>
        </p:txBody>
      </p:sp>
    </p:spTree>
    <p:extLst>
      <p:ext uri="{BB962C8B-B14F-4D97-AF65-F5344CB8AC3E}">
        <p14:creationId xmlns:p14="http://schemas.microsoft.com/office/powerpoint/2010/main" val="1723355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9.xml"/><Relationship Id="rId7" Type="http://schemas.openxmlformats.org/officeDocument/2006/relationships/image" Target="../media/image3.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Layout" Target="../diagrams/layout5.xml"/><Relationship Id="rId7"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10" Type="http://schemas.microsoft.com/office/2007/relationships/hdphoto" Target="../media/hdphoto2.wdp"/><Relationship Id="rId4" Type="http://schemas.openxmlformats.org/officeDocument/2006/relationships/diagramQuickStyle" Target="../diagrams/quickStyle5.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6.xml"/><Relationship Id="rId7" Type="http://schemas.openxmlformats.org/officeDocument/2006/relationships/image" Target="../media/image18.pn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uds in the sky&#10;&#10;Description generated with very high confidence">
            <a:extLst>
              <a:ext uri="{FF2B5EF4-FFF2-40B4-BE49-F238E27FC236}">
                <a16:creationId xmlns:a16="http://schemas.microsoft.com/office/drawing/2014/main" id="{38440CD6-5E1C-43FA-8431-6F63863293E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8887" b="14029"/>
          <a:stretch/>
        </p:blipFill>
        <p:spPr>
          <a:xfrm>
            <a:off x="0" y="10"/>
            <a:ext cx="11862435" cy="68579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a:effectLst>
            <a:outerShdw blurRad="50800" dist="38100" dir="5400000" algn="t" rotWithShape="0">
              <a:prstClr val="black">
                <a:alpha val="40000"/>
              </a:prstClr>
            </a:outerShdw>
          </a:effectLst>
        </p:spPr>
      </p:pic>
      <p:sp>
        <p:nvSpPr>
          <p:cNvPr id="16" name="CaixaDeTexto 8">
            <a:extLst>
              <a:ext uri="{FF2B5EF4-FFF2-40B4-BE49-F238E27FC236}">
                <a16:creationId xmlns:a16="http://schemas.microsoft.com/office/drawing/2014/main" id="{0871B328-65C0-4D83-94AA-FBEEF2CF5F10}"/>
              </a:ext>
            </a:extLst>
          </p:cNvPr>
          <p:cNvSpPr txBox="1"/>
          <p:nvPr/>
        </p:nvSpPr>
        <p:spPr>
          <a:xfrm>
            <a:off x="2358888" y="722235"/>
            <a:ext cx="6589098" cy="1200329"/>
          </a:xfrm>
          <a:prstGeom prst="rect">
            <a:avLst/>
          </a:prstGeom>
          <a:noFill/>
        </p:spPr>
        <p:txBody>
          <a:bodyPr wrap="square" rtlCol="0">
            <a:spAutoFit/>
          </a:bodyPr>
          <a:lstStyle/>
          <a:p>
            <a:pPr algn="ctr"/>
            <a:r>
              <a:rPr lang="pt-BR" sz="2400" b="1" dirty="0">
                <a:latin typeface="Times New Roman" panose="02020603050405020304" pitchFamily="18" charset="0"/>
                <a:cs typeface="Times New Roman" panose="02020603050405020304" pitchFamily="18" charset="0"/>
              </a:rPr>
              <a:t>TECHNOLOGICAL UNIVERSITY DUBLIN</a:t>
            </a:r>
          </a:p>
          <a:p>
            <a:pPr algn="ctr"/>
            <a:r>
              <a:rPr lang="en-IE" sz="2400" b="1" dirty="0">
                <a:latin typeface="Times New Roman" panose="02020603050405020304" pitchFamily="18" charset="0"/>
                <a:cs typeface="Times New Roman" panose="02020603050405020304" pitchFamily="18" charset="0"/>
              </a:rPr>
              <a:t>SCHOOL OF ELECTRIC AND ELECTRONIC ENGINEERING</a:t>
            </a:r>
            <a:r>
              <a:rPr lang="pt-BR" sz="2400" b="1" dirty="0">
                <a:latin typeface="Times New Roman" panose="02020603050405020304" pitchFamily="18" charset="0"/>
                <a:cs typeface="Times New Roman" panose="02020603050405020304" pitchFamily="18" charset="0"/>
              </a:rPr>
              <a:t> </a:t>
            </a:r>
          </a:p>
        </p:txBody>
      </p:sp>
      <p:sp>
        <p:nvSpPr>
          <p:cNvPr id="8" name="Rectangle 7">
            <a:extLst>
              <a:ext uri="{FF2B5EF4-FFF2-40B4-BE49-F238E27FC236}">
                <a16:creationId xmlns:a16="http://schemas.microsoft.com/office/drawing/2014/main" id="{678E0514-2FBB-4D29-9262-429ECB933D43}"/>
              </a:ext>
            </a:extLst>
          </p:cNvPr>
          <p:cNvSpPr/>
          <p:nvPr/>
        </p:nvSpPr>
        <p:spPr>
          <a:xfrm>
            <a:off x="0" y="2488473"/>
            <a:ext cx="12192000" cy="1593197"/>
          </a:xfrm>
          <a:prstGeom prst="rect">
            <a:avLst/>
          </a:prstGeom>
          <a:solidFill>
            <a:srgbClr val="428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b="1" dirty="0">
                <a:latin typeface="Times New Roman" panose="02020603050405020304" pitchFamily="18" charset="0"/>
                <a:cs typeface="Times New Roman" panose="02020603050405020304" pitchFamily="18" charset="0"/>
              </a:rPr>
              <a:t>Viva Voce Examination:</a:t>
            </a:r>
            <a:endParaRPr lang="en-IE" sz="3200" b="1" dirty="0">
              <a:latin typeface="Times New Roman" panose="02020603050405020304" pitchFamily="18" charset="0"/>
              <a:cs typeface="Times New Roman" panose="02020603050405020304" pitchFamily="18" charset="0"/>
            </a:endParaRPr>
          </a:p>
          <a:p>
            <a:pPr algn="ctr"/>
            <a:r>
              <a:rPr lang="en-IE" sz="3200" b="1" dirty="0">
                <a:latin typeface="Times New Roman" panose="02020603050405020304" pitchFamily="18" charset="0"/>
                <a:cs typeface="Times New Roman" panose="02020603050405020304" pitchFamily="18" charset="0"/>
              </a:rPr>
              <a:t>Building Integration of a Solar Air Heating System</a:t>
            </a:r>
          </a:p>
        </p:txBody>
      </p:sp>
      <p:sp>
        <p:nvSpPr>
          <p:cNvPr id="17" name="TextBox 16">
            <a:extLst>
              <a:ext uri="{FF2B5EF4-FFF2-40B4-BE49-F238E27FC236}">
                <a16:creationId xmlns:a16="http://schemas.microsoft.com/office/drawing/2014/main" id="{0BD28D9E-DA5C-49D5-8156-6C808FA4DEED}"/>
              </a:ext>
            </a:extLst>
          </p:cNvPr>
          <p:cNvSpPr txBox="1"/>
          <p:nvPr/>
        </p:nvSpPr>
        <p:spPr>
          <a:xfrm>
            <a:off x="3319072" y="4384911"/>
            <a:ext cx="5059478" cy="1938992"/>
          </a:xfrm>
          <a:prstGeom prst="rect">
            <a:avLst/>
          </a:prstGeom>
          <a:noFill/>
        </p:spPr>
        <p:txBody>
          <a:bodyPr wrap="square" rtlCol="0">
            <a:spAutoFit/>
          </a:bodyPr>
          <a:lstStyle/>
          <a:p>
            <a:r>
              <a:rPr lang="en-IE" sz="2000" b="1" dirty="0">
                <a:latin typeface="Times New Roman" panose="02020603050405020304" pitchFamily="18" charset="0"/>
                <a:cs typeface="Times New Roman" panose="02020603050405020304" pitchFamily="18" charset="0"/>
              </a:rPr>
              <a:t>PhD Student: Fernando Superbi Guerreiro</a:t>
            </a:r>
          </a:p>
          <a:p>
            <a:endParaRPr lang="en-IE" sz="2000" b="1" dirty="0">
              <a:latin typeface="Times New Roman" panose="02020603050405020304" pitchFamily="18" charset="0"/>
              <a:cs typeface="Times New Roman" panose="02020603050405020304" pitchFamily="18" charset="0"/>
            </a:endParaRPr>
          </a:p>
          <a:p>
            <a:r>
              <a:rPr lang="en-IE" sz="2000" b="1" dirty="0">
                <a:latin typeface="Times New Roman" panose="02020603050405020304" pitchFamily="18" charset="0"/>
                <a:cs typeface="Times New Roman" panose="02020603050405020304" pitchFamily="18" charset="0"/>
              </a:rPr>
              <a:t>Supervisors: Prof. Brian Norton</a:t>
            </a:r>
          </a:p>
          <a:p>
            <a:r>
              <a:rPr lang="en-IE" sz="2000" b="1" dirty="0">
                <a:latin typeface="Times New Roman" panose="02020603050405020304" pitchFamily="18" charset="0"/>
                <a:cs typeface="Times New Roman" panose="02020603050405020304" pitchFamily="18" charset="0"/>
              </a:rPr>
              <a:t>	         Prof. David Kennedy</a:t>
            </a:r>
          </a:p>
          <a:p>
            <a:r>
              <a:rPr lang="en-IE" sz="2000" b="1" dirty="0">
                <a:latin typeface="Times New Roman" panose="02020603050405020304" pitchFamily="18" charset="0"/>
                <a:cs typeface="Times New Roman" panose="02020603050405020304" pitchFamily="18" charset="0"/>
              </a:rPr>
              <a:t>	         </a:t>
            </a:r>
            <a:r>
              <a:rPr lang="en-IE" sz="2000" b="1" dirty="0" err="1">
                <a:latin typeface="Times New Roman" panose="02020603050405020304" pitchFamily="18" charset="0"/>
                <a:cs typeface="Times New Roman" panose="02020603050405020304" pitchFamily="18" charset="0"/>
              </a:rPr>
              <a:t>Dr.</a:t>
            </a:r>
            <a:r>
              <a:rPr lang="en-IE" sz="2000" b="1" dirty="0">
                <a:latin typeface="Times New Roman" panose="02020603050405020304" pitchFamily="18" charset="0"/>
                <a:cs typeface="Times New Roman" panose="02020603050405020304" pitchFamily="18" charset="0"/>
              </a:rPr>
              <a:t> Michael McKeever</a:t>
            </a:r>
          </a:p>
          <a:p>
            <a:r>
              <a:rPr lang="en-IE" sz="2000" b="1" dirty="0">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l="9464" t="14141" r="9197" b="10138"/>
          <a:stretch/>
        </p:blipFill>
        <p:spPr>
          <a:xfrm>
            <a:off x="9200042" y="225593"/>
            <a:ext cx="2894443" cy="1697801"/>
          </a:xfrm>
          <a:prstGeom prst="rect">
            <a:avLst/>
          </a:prstGeom>
        </p:spPr>
      </p:pic>
      <p:sp>
        <p:nvSpPr>
          <p:cNvPr id="9" name="Slide Number Placeholder 8"/>
          <p:cNvSpPr>
            <a:spLocks noGrp="1"/>
          </p:cNvSpPr>
          <p:nvPr>
            <p:ph type="sldNum" sz="quarter" idx="12"/>
          </p:nvPr>
        </p:nvSpPr>
        <p:spPr/>
        <p:txBody>
          <a:bodyPr/>
          <a:lstStyle/>
          <a:p>
            <a:fld id="{A465B942-8FFD-424A-A7DE-9D4D9719822E}" type="slidenum">
              <a:rPr lang="en-IE" smtClean="0"/>
              <a:t>1</a:t>
            </a:fld>
            <a:endParaRPr lang="en-IE"/>
          </a:p>
        </p:txBody>
      </p:sp>
      <p:sp>
        <p:nvSpPr>
          <p:cNvPr id="18" name="Date Placeholder 18">
            <a:extLst>
              <a:ext uri="{FF2B5EF4-FFF2-40B4-BE49-F238E27FC236}">
                <a16:creationId xmlns:a16="http://schemas.microsoft.com/office/drawing/2014/main" id="{A8E978E3-8E2D-43D1-BC60-1F8D294991F8}"/>
              </a:ext>
            </a:extLst>
          </p:cNvPr>
          <p:cNvSpPr>
            <a:spLocks noGrp="1"/>
          </p:cNvSpPr>
          <p:nvPr>
            <p:ph type="dt" sz="half" idx="10"/>
          </p:nvPr>
        </p:nvSpPr>
        <p:spPr>
          <a:xfrm>
            <a:off x="5423317" y="6310552"/>
            <a:ext cx="1345366" cy="365125"/>
          </a:xfrm>
        </p:spPr>
        <p:txBody>
          <a:bodyPr/>
          <a:lstStyle/>
          <a:p>
            <a:r>
              <a:rPr lang="en-US" sz="1600" b="1" dirty="0">
                <a:solidFill>
                  <a:schemeClr val="tx1"/>
                </a:solidFill>
                <a:latin typeface="Times New Roman" panose="02020603050405020304" pitchFamily="18" charset="0"/>
                <a:cs typeface="Times New Roman" panose="02020603050405020304" pitchFamily="18" charset="0"/>
              </a:rPr>
              <a:t>12/11/2024</a:t>
            </a:r>
            <a:endParaRPr lang="en-IE"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75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Validation</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10</a:t>
            </a:fld>
            <a:endParaRPr lang="en-IE"/>
          </a:p>
        </p:txBody>
      </p:sp>
      <p:pic>
        <p:nvPicPr>
          <p:cNvPr id="8" name="Picture 7">
            <a:extLst>
              <a:ext uri="{FF2B5EF4-FFF2-40B4-BE49-F238E27FC236}">
                <a16:creationId xmlns:a16="http://schemas.microsoft.com/office/drawing/2014/main" id="{C1784DB2-6880-B056-8909-407B346B01E8}"/>
              </a:ext>
            </a:extLst>
          </p:cNvPr>
          <p:cNvPicPr>
            <a:picLocks noChangeAspect="1"/>
          </p:cNvPicPr>
          <p:nvPr/>
        </p:nvPicPr>
        <p:blipFill>
          <a:blip r:embed="rId2"/>
          <a:stretch>
            <a:fillRect/>
          </a:stretch>
        </p:blipFill>
        <p:spPr>
          <a:xfrm>
            <a:off x="4590" y="1690708"/>
            <a:ext cx="5877497" cy="4665642"/>
          </a:xfrm>
          <a:prstGeom prst="rect">
            <a:avLst/>
          </a:prstGeom>
        </p:spPr>
      </p:pic>
      <p:pic>
        <p:nvPicPr>
          <p:cNvPr id="12" name="Picture 11">
            <a:extLst>
              <a:ext uri="{FF2B5EF4-FFF2-40B4-BE49-F238E27FC236}">
                <a16:creationId xmlns:a16="http://schemas.microsoft.com/office/drawing/2014/main" id="{B5065328-2D57-D33B-B69D-2B2832E71587}"/>
              </a:ext>
            </a:extLst>
          </p:cNvPr>
          <p:cNvPicPr>
            <a:picLocks noChangeAspect="1"/>
          </p:cNvPicPr>
          <p:nvPr/>
        </p:nvPicPr>
        <p:blipFill>
          <a:blip r:embed="rId3"/>
          <a:stretch>
            <a:fillRect/>
          </a:stretch>
        </p:blipFill>
        <p:spPr>
          <a:xfrm>
            <a:off x="6316682" y="1682269"/>
            <a:ext cx="5870728" cy="4674081"/>
          </a:xfrm>
          <a:prstGeom prst="rect">
            <a:avLst/>
          </a:prstGeom>
        </p:spPr>
      </p:pic>
    </p:spTree>
    <p:extLst>
      <p:ext uri="{BB962C8B-B14F-4D97-AF65-F5344CB8AC3E}">
        <p14:creationId xmlns:p14="http://schemas.microsoft.com/office/powerpoint/2010/main" val="11146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Thermal Characterisation</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11</a:t>
            </a:fld>
            <a:endParaRPr lang="en-IE"/>
          </a:p>
        </p:txBody>
      </p:sp>
      <p:sp>
        <p:nvSpPr>
          <p:cNvPr id="8" name="TextBox 7">
            <a:extLst>
              <a:ext uri="{FF2B5EF4-FFF2-40B4-BE49-F238E27FC236}">
                <a16:creationId xmlns:a16="http://schemas.microsoft.com/office/drawing/2014/main" id="{7C05A5B4-2C90-4BE4-A2CD-1784FE4A7588}"/>
              </a:ext>
            </a:extLst>
          </p:cNvPr>
          <p:cNvSpPr txBox="1"/>
          <p:nvPr/>
        </p:nvSpPr>
        <p:spPr>
          <a:xfrm>
            <a:off x="667940" y="1302623"/>
            <a:ext cx="4800599" cy="1785104"/>
          </a:xfrm>
          <a:prstGeom prst="rect">
            <a:avLst/>
          </a:prstGeom>
          <a:noFill/>
        </p:spPr>
        <p:txBody>
          <a:bodyPr wrap="square" rtlCol="0">
            <a:spAutoFit/>
          </a:bodyPr>
          <a:lstStyle/>
          <a:p>
            <a:pPr algn="just"/>
            <a:r>
              <a:rPr lang="en-IE"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Input ranges:</a:t>
            </a:r>
          </a:p>
          <a:p>
            <a:pPr algn="just"/>
            <a:endParaRPr lang="en-IE" b="1" dirty="0">
              <a:latin typeface="Times New Roman" panose="02020603050405020304" pitchFamily="18" charset="0"/>
              <a:cs typeface="Times New Roman" panose="02020603050405020304" pitchFamily="18" charset="0"/>
            </a:endParaRPr>
          </a:p>
          <a:p>
            <a:pPr algn="just"/>
            <a:r>
              <a:rPr lang="en-IE" b="1" dirty="0">
                <a:latin typeface="Times New Roman" panose="02020603050405020304" pitchFamily="18" charset="0"/>
                <a:cs typeface="Times New Roman" panose="02020603050405020304" pitchFamily="18" charset="0"/>
              </a:rPr>
              <a:t>Solar radiation: </a:t>
            </a:r>
            <a:r>
              <a:rPr lang="en-IE" dirty="0">
                <a:latin typeface="Times New Roman" panose="02020603050405020304" pitchFamily="18" charset="0"/>
                <a:cs typeface="Times New Roman" panose="02020603050405020304" pitchFamily="18" charset="0"/>
              </a:rPr>
              <a:t>500 – 1000 W/m</a:t>
            </a:r>
            <a:r>
              <a:rPr lang="en-IE" baseline="30000" dirty="0">
                <a:latin typeface="Times New Roman" panose="02020603050405020304" pitchFamily="18" charset="0"/>
                <a:cs typeface="Times New Roman" panose="02020603050405020304" pitchFamily="18" charset="0"/>
              </a:rPr>
              <a:t>2</a:t>
            </a:r>
            <a:r>
              <a:rPr lang="en-IE" dirty="0">
                <a:latin typeface="Times New Roman" panose="02020603050405020304" pitchFamily="18" charset="0"/>
                <a:cs typeface="Times New Roman" panose="02020603050405020304" pitchFamily="18" charset="0"/>
              </a:rPr>
              <a:t>;</a:t>
            </a:r>
          </a:p>
          <a:p>
            <a:pPr algn="just"/>
            <a:r>
              <a:rPr lang="en-IE" b="1" dirty="0">
                <a:latin typeface="Times New Roman" panose="02020603050405020304" pitchFamily="18" charset="0"/>
                <a:cs typeface="Times New Roman" panose="02020603050405020304" pitchFamily="18" charset="0"/>
              </a:rPr>
              <a:t>Mass airflow rate: </a:t>
            </a:r>
            <a:r>
              <a:rPr lang="en-IE" dirty="0">
                <a:latin typeface="Times New Roman" panose="02020603050405020304" pitchFamily="18" charset="0"/>
                <a:cs typeface="Times New Roman" panose="02020603050405020304" pitchFamily="18" charset="0"/>
              </a:rPr>
              <a:t>0.04 – 0.12 kg/(m</a:t>
            </a:r>
            <a:r>
              <a:rPr lang="en-IE" baseline="30000" dirty="0">
                <a:latin typeface="Times New Roman" panose="02020603050405020304" pitchFamily="18" charset="0"/>
                <a:cs typeface="Times New Roman" panose="02020603050405020304" pitchFamily="18" charset="0"/>
              </a:rPr>
              <a:t>2</a:t>
            </a:r>
            <a:r>
              <a:rPr lang="en-IE" dirty="0">
                <a:latin typeface="Times New Roman" panose="02020603050405020304" pitchFamily="18" charset="0"/>
                <a:cs typeface="Times New Roman" panose="02020603050405020304" pitchFamily="18" charset="0"/>
              </a:rPr>
              <a:t>.s);</a:t>
            </a:r>
          </a:p>
          <a:p>
            <a:r>
              <a:rPr lang="en-IE" b="1" dirty="0">
                <a:latin typeface="Times New Roman" panose="02020603050405020304" pitchFamily="18" charset="0"/>
                <a:cs typeface="Times New Roman" panose="02020603050405020304" pitchFamily="18" charset="0"/>
              </a:rPr>
              <a:t>Ambient and inlet air temperature: </a:t>
            </a:r>
            <a:r>
              <a:rPr lang="en-IE" dirty="0">
                <a:latin typeface="Times New Roman" panose="02020603050405020304" pitchFamily="18" charset="0"/>
                <a:cs typeface="Times New Roman" panose="02020603050405020304" pitchFamily="18" charset="0"/>
              </a:rPr>
              <a:t>20 – 30 </a:t>
            </a:r>
            <a:r>
              <a:rPr lang="en-IE" baseline="30000" dirty="0" err="1">
                <a:latin typeface="Times New Roman" panose="02020603050405020304" pitchFamily="18" charset="0"/>
                <a:cs typeface="Times New Roman" panose="02020603050405020304" pitchFamily="18" charset="0"/>
              </a:rPr>
              <a:t>o</a:t>
            </a:r>
            <a:r>
              <a:rPr lang="en-IE" dirty="0" err="1">
                <a:latin typeface="Times New Roman" panose="02020603050405020304" pitchFamily="18" charset="0"/>
                <a:cs typeface="Times New Roman" panose="02020603050405020304" pitchFamily="18" charset="0"/>
              </a:rPr>
              <a:t>C</a:t>
            </a:r>
            <a:r>
              <a:rPr lang="en-IE" dirty="0">
                <a:latin typeface="Times New Roman" panose="02020603050405020304" pitchFamily="18" charset="0"/>
                <a:cs typeface="Times New Roman" panose="02020603050405020304" pitchFamily="18" charset="0"/>
              </a:rPr>
              <a:t>; </a:t>
            </a:r>
          </a:p>
          <a:p>
            <a:r>
              <a:rPr lang="en-IE" b="1" dirty="0">
                <a:latin typeface="Times New Roman" panose="02020603050405020304" pitchFamily="18" charset="0"/>
                <a:cs typeface="Times New Roman" panose="02020603050405020304" pitchFamily="18" charset="0"/>
              </a:rPr>
              <a:t>Wind speed: </a:t>
            </a:r>
            <a:r>
              <a:rPr lang="en-IE" dirty="0">
                <a:latin typeface="Times New Roman" panose="02020603050405020304" pitchFamily="18" charset="0"/>
                <a:cs typeface="Times New Roman" panose="02020603050405020304" pitchFamily="18" charset="0"/>
              </a:rPr>
              <a:t>0 – 10 m/s.</a:t>
            </a:r>
          </a:p>
        </p:txBody>
      </p:sp>
      <p:sp>
        <p:nvSpPr>
          <p:cNvPr id="16" name="TextBox 15">
            <a:extLst>
              <a:ext uri="{FF2B5EF4-FFF2-40B4-BE49-F238E27FC236}">
                <a16:creationId xmlns:a16="http://schemas.microsoft.com/office/drawing/2014/main" id="{618F5E9D-FE5C-4DF9-B571-225A75AB19D1}"/>
              </a:ext>
            </a:extLst>
          </p:cNvPr>
          <p:cNvSpPr txBox="1"/>
          <p:nvPr/>
        </p:nvSpPr>
        <p:spPr>
          <a:xfrm>
            <a:off x="6096984" y="5020501"/>
            <a:ext cx="4753994" cy="923330"/>
          </a:xfrm>
          <a:prstGeom prst="rect">
            <a:avLst/>
          </a:prstGeom>
          <a:noFill/>
        </p:spPr>
        <p:txBody>
          <a:bodyPr wrap="none" rtlCol="0">
            <a:spAutoFit/>
          </a:bodyPr>
          <a:lstStyle/>
          <a:p>
            <a:r>
              <a:rPr lang="pt-BR" b="1" u="sng" dirty="0">
                <a:latin typeface="Times New Roman" panose="02020603050405020304" pitchFamily="18" charset="0"/>
                <a:cs typeface="Times New Roman" panose="02020603050405020304" pitchFamily="18" charset="0"/>
              </a:rPr>
              <a:t>Shams, 2013:</a:t>
            </a:r>
          </a:p>
          <a:p>
            <a:r>
              <a:rPr lang="pt-BR" dirty="0">
                <a:latin typeface="Times New Roman" panose="02020603050405020304" pitchFamily="18" charset="0"/>
                <a:cs typeface="Times New Roman" panose="02020603050405020304" pitchFamily="18" charset="0"/>
              </a:rPr>
              <a:t>Experimental IACPC: CR = 2 and H</a:t>
            </a:r>
            <a:r>
              <a:rPr lang="pt-BR" baseline="-25000" dirty="0">
                <a:latin typeface="Times New Roman" panose="02020603050405020304" pitchFamily="18" charset="0"/>
                <a:cs typeface="Times New Roman" panose="02020603050405020304" pitchFamily="18" charset="0"/>
              </a:rPr>
              <a:t>TS</a:t>
            </a:r>
            <a:r>
              <a:rPr lang="pt-BR" dirty="0">
                <a:latin typeface="Times New Roman" panose="02020603050405020304" pitchFamily="18" charset="0"/>
                <a:cs typeface="Times New Roman" panose="02020603050405020304" pitchFamily="18" charset="0"/>
              </a:rPr>
              <a:t>/W</a:t>
            </a:r>
            <a:r>
              <a:rPr lang="pt-BR" baseline="-25000" dirty="0">
                <a:latin typeface="Times New Roman" panose="02020603050405020304" pitchFamily="18" charset="0"/>
                <a:cs typeface="Times New Roman" panose="02020603050405020304" pitchFamily="18" charset="0"/>
              </a:rPr>
              <a:t>abs</a:t>
            </a:r>
            <a:r>
              <a:rPr lang="pt-BR" dirty="0">
                <a:latin typeface="Times New Roman" panose="02020603050405020304" pitchFamily="18" charset="0"/>
                <a:cs typeface="Times New Roman" panose="02020603050405020304" pitchFamily="18" charset="0"/>
              </a:rPr>
              <a:t> = 0.5</a:t>
            </a:r>
          </a:p>
          <a:p>
            <a:r>
              <a:rPr lang="el-GR" dirty="0">
                <a:latin typeface="Times New Roman" panose="02020603050405020304" pitchFamily="18" charset="0"/>
                <a:cs typeface="Times New Roman" panose="02020603050405020304" pitchFamily="18" charset="0"/>
              </a:rPr>
              <a:t>η</a:t>
            </a:r>
            <a:r>
              <a:rPr lang="pt-BR" baseline="-25000" dirty="0">
                <a:latin typeface="Times New Roman" panose="02020603050405020304" pitchFamily="18" charset="0"/>
                <a:cs typeface="Times New Roman" panose="02020603050405020304" pitchFamily="18" charset="0"/>
              </a:rPr>
              <a:t>th</a:t>
            </a:r>
            <a:r>
              <a:rPr lang="pt-BR" dirty="0">
                <a:latin typeface="Times New Roman" panose="02020603050405020304" pitchFamily="18" charset="0"/>
                <a:cs typeface="Times New Roman" panose="02020603050405020304" pitchFamily="18" charset="0"/>
              </a:rPr>
              <a:t> = 0.73 – 3.25</a:t>
            </a:r>
            <a:r>
              <a:rPr lang="el-GR" dirty="0">
                <a:latin typeface="Times New Roman" panose="02020603050405020304" pitchFamily="18" charset="0"/>
                <a:cs typeface="Times New Roman" panose="02020603050405020304" pitchFamily="18" charset="0"/>
              </a:rPr>
              <a:t>Δ</a:t>
            </a:r>
            <a:r>
              <a:rPr lang="pt-BR" dirty="0">
                <a:latin typeface="Times New Roman" panose="02020603050405020304" pitchFamily="18" charset="0"/>
                <a:cs typeface="Times New Roman" panose="02020603050405020304" pitchFamily="18" charset="0"/>
              </a:rPr>
              <a:t>T/I</a:t>
            </a:r>
            <a:r>
              <a:rPr lang="pt-BR" baseline="-25000" dirty="0">
                <a:latin typeface="Times New Roman" panose="02020603050405020304" pitchFamily="18" charset="0"/>
                <a:cs typeface="Times New Roman" panose="02020603050405020304" pitchFamily="18" charset="0"/>
              </a:rPr>
              <a:t>T</a:t>
            </a:r>
            <a:endParaRPr lang="en-IE" baseline="-25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8F6119-9391-12A5-CC56-580DDD0384E7}"/>
              </a:ext>
            </a:extLst>
          </p:cNvPr>
          <p:cNvPicPr>
            <a:picLocks noChangeAspect="1"/>
          </p:cNvPicPr>
          <p:nvPr/>
        </p:nvPicPr>
        <p:blipFill>
          <a:blip r:embed="rId2"/>
          <a:stretch>
            <a:fillRect/>
          </a:stretch>
        </p:blipFill>
        <p:spPr>
          <a:xfrm>
            <a:off x="89163" y="3087727"/>
            <a:ext cx="5664727" cy="3394632"/>
          </a:xfrm>
          <a:prstGeom prst="rect">
            <a:avLst/>
          </a:prstGeom>
        </p:spPr>
      </p:pic>
      <p:pic>
        <p:nvPicPr>
          <p:cNvPr id="7" name="Picture 6">
            <a:extLst>
              <a:ext uri="{FF2B5EF4-FFF2-40B4-BE49-F238E27FC236}">
                <a16:creationId xmlns:a16="http://schemas.microsoft.com/office/drawing/2014/main" id="{4741F5F3-7BC7-6740-4068-85099F0BA558}"/>
              </a:ext>
            </a:extLst>
          </p:cNvPr>
          <p:cNvPicPr>
            <a:picLocks noChangeAspect="1"/>
          </p:cNvPicPr>
          <p:nvPr/>
        </p:nvPicPr>
        <p:blipFill>
          <a:blip r:embed="rId3"/>
          <a:stretch>
            <a:fillRect/>
          </a:stretch>
        </p:blipFill>
        <p:spPr>
          <a:xfrm>
            <a:off x="6544250" y="1421904"/>
            <a:ext cx="3976859" cy="3598597"/>
          </a:xfrm>
          <a:prstGeom prst="rect">
            <a:avLst/>
          </a:prstGeom>
        </p:spPr>
      </p:pic>
    </p:spTree>
    <p:extLst>
      <p:ext uri="{BB962C8B-B14F-4D97-AF65-F5344CB8AC3E}">
        <p14:creationId xmlns:p14="http://schemas.microsoft.com/office/powerpoint/2010/main" val="339500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BD1D-7A74-F202-BA48-4097C245A19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A19A8D-8599-A76E-4268-0D8FEB38E874}"/>
              </a:ext>
            </a:extLst>
          </p:cNvPr>
          <p:cNvPicPr>
            <a:picLocks noChangeAspect="1"/>
          </p:cNvPicPr>
          <p:nvPr/>
        </p:nvPicPr>
        <p:blipFill>
          <a:blip r:embed="rId2"/>
          <a:stretch>
            <a:fillRect/>
          </a:stretch>
        </p:blipFill>
        <p:spPr>
          <a:xfrm>
            <a:off x="3838222" y="997617"/>
            <a:ext cx="3897286" cy="3323574"/>
          </a:xfrm>
          <a:prstGeom prst="rect">
            <a:avLst/>
          </a:prstGeom>
        </p:spPr>
      </p:pic>
      <p:pic>
        <p:nvPicPr>
          <p:cNvPr id="22" name="Picture 21">
            <a:extLst>
              <a:ext uri="{FF2B5EF4-FFF2-40B4-BE49-F238E27FC236}">
                <a16:creationId xmlns:a16="http://schemas.microsoft.com/office/drawing/2014/main" id="{5910502F-891C-A3F0-86EC-2B9C8184F0F1}"/>
              </a:ext>
            </a:extLst>
          </p:cNvPr>
          <p:cNvPicPr>
            <a:picLocks noChangeAspect="1"/>
          </p:cNvPicPr>
          <p:nvPr/>
        </p:nvPicPr>
        <p:blipFill>
          <a:blip r:embed="rId3"/>
          <a:stretch>
            <a:fillRect/>
          </a:stretch>
        </p:blipFill>
        <p:spPr>
          <a:xfrm>
            <a:off x="7179734" y="3733080"/>
            <a:ext cx="4813642" cy="2988395"/>
          </a:xfrm>
          <a:prstGeom prst="rect">
            <a:avLst/>
          </a:prstGeom>
        </p:spPr>
      </p:pic>
      <p:sp>
        <p:nvSpPr>
          <p:cNvPr id="2" name="Title 1">
            <a:extLst>
              <a:ext uri="{FF2B5EF4-FFF2-40B4-BE49-F238E27FC236}">
                <a16:creationId xmlns:a16="http://schemas.microsoft.com/office/drawing/2014/main" id="{54E07D0D-D47B-1D80-A75F-2C4982E03A28}"/>
              </a:ext>
            </a:extLst>
          </p:cNvPr>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Thermal Simulation of 3 Collectors Connected</a:t>
            </a:r>
          </a:p>
        </p:txBody>
      </p:sp>
      <p:cxnSp>
        <p:nvCxnSpPr>
          <p:cNvPr id="11" name="Straight Connector 10">
            <a:extLst>
              <a:ext uri="{FF2B5EF4-FFF2-40B4-BE49-F238E27FC236}">
                <a16:creationId xmlns:a16="http://schemas.microsoft.com/office/drawing/2014/main" id="{010DC863-B77B-0A1F-67B8-67A8086CE3B7}"/>
              </a:ext>
            </a:extLst>
          </p:cNvPr>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0454952-36F3-3559-A039-603EFB220C83}"/>
              </a:ext>
            </a:extLst>
          </p:cNvPr>
          <p:cNvSpPr>
            <a:spLocks noGrp="1"/>
          </p:cNvSpPr>
          <p:nvPr>
            <p:ph type="sldNum" sz="quarter" idx="12"/>
          </p:nvPr>
        </p:nvSpPr>
        <p:spPr/>
        <p:txBody>
          <a:bodyPr/>
          <a:lstStyle/>
          <a:p>
            <a:fld id="{CBF72FBF-BBAC-45BD-B294-AB8E5EFC8D1A}" type="slidenum">
              <a:rPr lang="en-IE" smtClean="0"/>
              <a:t>12</a:t>
            </a:fld>
            <a:endParaRPr lang="en-IE"/>
          </a:p>
        </p:txBody>
      </p:sp>
      <p:pic>
        <p:nvPicPr>
          <p:cNvPr id="20" name="Picture 19">
            <a:extLst>
              <a:ext uri="{FF2B5EF4-FFF2-40B4-BE49-F238E27FC236}">
                <a16:creationId xmlns:a16="http://schemas.microsoft.com/office/drawing/2014/main" id="{CF902628-AA44-8F1F-1943-A92411F36DB3}"/>
              </a:ext>
            </a:extLst>
          </p:cNvPr>
          <p:cNvPicPr>
            <a:picLocks noChangeAspect="1"/>
          </p:cNvPicPr>
          <p:nvPr/>
        </p:nvPicPr>
        <p:blipFill>
          <a:blip r:embed="rId4"/>
          <a:stretch>
            <a:fillRect/>
          </a:stretch>
        </p:blipFill>
        <p:spPr>
          <a:xfrm>
            <a:off x="27713" y="3751823"/>
            <a:ext cx="3688496" cy="2969652"/>
          </a:xfrm>
          <a:prstGeom prst="rect">
            <a:avLst/>
          </a:prstGeom>
        </p:spPr>
      </p:pic>
      <p:sp>
        <p:nvSpPr>
          <p:cNvPr id="23" name="TextBox 22">
            <a:extLst>
              <a:ext uri="{FF2B5EF4-FFF2-40B4-BE49-F238E27FC236}">
                <a16:creationId xmlns:a16="http://schemas.microsoft.com/office/drawing/2014/main" id="{27E89B0C-DE8A-B889-BA8C-799DFADDE8EA}"/>
              </a:ext>
            </a:extLst>
          </p:cNvPr>
          <p:cNvSpPr txBox="1"/>
          <p:nvPr/>
        </p:nvSpPr>
        <p:spPr>
          <a:xfrm>
            <a:off x="397933" y="1327605"/>
            <a:ext cx="2834430" cy="461665"/>
          </a:xfrm>
          <a:prstGeom prst="rect">
            <a:avLst/>
          </a:prstGeom>
          <a:noFill/>
        </p:spPr>
        <p:txBody>
          <a:bodyPr wrap="none" rtlCol="0">
            <a:spAutoFit/>
          </a:bodyPr>
          <a:lstStyle/>
          <a:p>
            <a:r>
              <a:rPr lang="pt-BR" sz="2400" b="1" u="sng" dirty="0">
                <a:latin typeface="Times New Roman" panose="02020603050405020304" pitchFamily="18" charset="0"/>
                <a:cs typeface="Times New Roman" panose="02020603050405020304" pitchFamily="18" charset="0"/>
              </a:rPr>
              <a:t>Connection in series</a:t>
            </a:r>
            <a:endParaRPr lang="en-IE"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214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2862D-F049-2CA1-0EAE-AD088F75EF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BC157-4598-6508-12D2-7FA8F257030F}"/>
              </a:ext>
            </a:extLst>
          </p:cNvPr>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Thermal Simulation of 3 Collectors Connected</a:t>
            </a:r>
          </a:p>
        </p:txBody>
      </p:sp>
      <p:cxnSp>
        <p:nvCxnSpPr>
          <p:cNvPr id="11" name="Straight Connector 10">
            <a:extLst>
              <a:ext uri="{FF2B5EF4-FFF2-40B4-BE49-F238E27FC236}">
                <a16:creationId xmlns:a16="http://schemas.microsoft.com/office/drawing/2014/main" id="{4C29728F-79D2-6698-53D7-BBF06A79F950}"/>
              </a:ext>
            </a:extLst>
          </p:cNvPr>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8156D83-2D69-D2B8-9A77-5E245980E2F9}"/>
              </a:ext>
            </a:extLst>
          </p:cNvPr>
          <p:cNvSpPr>
            <a:spLocks noGrp="1"/>
          </p:cNvSpPr>
          <p:nvPr>
            <p:ph type="sldNum" sz="quarter" idx="12"/>
          </p:nvPr>
        </p:nvSpPr>
        <p:spPr/>
        <p:txBody>
          <a:bodyPr/>
          <a:lstStyle/>
          <a:p>
            <a:fld id="{CBF72FBF-BBAC-45BD-B294-AB8E5EFC8D1A}" type="slidenum">
              <a:rPr lang="en-IE" smtClean="0"/>
              <a:t>13</a:t>
            </a:fld>
            <a:endParaRPr lang="en-IE"/>
          </a:p>
        </p:txBody>
      </p:sp>
      <p:pic>
        <p:nvPicPr>
          <p:cNvPr id="13" name="Picture 12">
            <a:extLst>
              <a:ext uri="{FF2B5EF4-FFF2-40B4-BE49-F238E27FC236}">
                <a16:creationId xmlns:a16="http://schemas.microsoft.com/office/drawing/2014/main" id="{F4F6E199-B1C8-270F-21B5-62E354FE734D}"/>
              </a:ext>
            </a:extLst>
          </p:cNvPr>
          <p:cNvPicPr>
            <a:picLocks noChangeAspect="1"/>
          </p:cNvPicPr>
          <p:nvPr/>
        </p:nvPicPr>
        <p:blipFill>
          <a:blip r:embed="rId2"/>
          <a:stretch>
            <a:fillRect/>
          </a:stretch>
        </p:blipFill>
        <p:spPr>
          <a:xfrm>
            <a:off x="1800486" y="2438613"/>
            <a:ext cx="4430980" cy="3277857"/>
          </a:xfrm>
          <a:prstGeom prst="rect">
            <a:avLst/>
          </a:prstGeom>
        </p:spPr>
      </p:pic>
      <p:pic>
        <p:nvPicPr>
          <p:cNvPr id="17" name="Picture 16">
            <a:extLst>
              <a:ext uri="{FF2B5EF4-FFF2-40B4-BE49-F238E27FC236}">
                <a16:creationId xmlns:a16="http://schemas.microsoft.com/office/drawing/2014/main" id="{E5B3C027-9171-64CB-C68C-8FA8E3B95BC4}"/>
              </a:ext>
            </a:extLst>
          </p:cNvPr>
          <p:cNvPicPr>
            <a:picLocks noChangeAspect="1"/>
          </p:cNvPicPr>
          <p:nvPr/>
        </p:nvPicPr>
        <p:blipFill>
          <a:blip r:embed="rId3"/>
          <a:stretch>
            <a:fillRect/>
          </a:stretch>
        </p:blipFill>
        <p:spPr>
          <a:xfrm>
            <a:off x="6922820" y="2438613"/>
            <a:ext cx="4430980" cy="3652565"/>
          </a:xfrm>
          <a:prstGeom prst="rect">
            <a:avLst/>
          </a:prstGeom>
        </p:spPr>
      </p:pic>
      <p:sp>
        <p:nvSpPr>
          <p:cNvPr id="3" name="TextBox 2">
            <a:extLst>
              <a:ext uri="{FF2B5EF4-FFF2-40B4-BE49-F238E27FC236}">
                <a16:creationId xmlns:a16="http://schemas.microsoft.com/office/drawing/2014/main" id="{7FEAC430-F5F4-E6F7-E9E9-BFBB559C3739}"/>
              </a:ext>
            </a:extLst>
          </p:cNvPr>
          <p:cNvSpPr txBox="1"/>
          <p:nvPr/>
        </p:nvSpPr>
        <p:spPr>
          <a:xfrm>
            <a:off x="397933" y="1327605"/>
            <a:ext cx="3106941" cy="461665"/>
          </a:xfrm>
          <a:prstGeom prst="rect">
            <a:avLst/>
          </a:prstGeom>
          <a:noFill/>
        </p:spPr>
        <p:txBody>
          <a:bodyPr wrap="none" rtlCol="0">
            <a:spAutoFit/>
          </a:bodyPr>
          <a:lstStyle/>
          <a:p>
            <a:r>
              <a:rPr lang="pt-BR" sz="2400" b="1" u="sng" dirty="0">
                <a:latin typeface="Times New Roman" panose="02020603050405020304" pitchFamily="18" charset="0"/>
                <a:cs typeface="Times New Roman" panose="02020603050405020304" pitchFamily="18" charset="0"/>
              </a:rPr>
              <a:t>Connection in parallel</a:t>
            </a:r>
            <a:endParaRPr lang="en-IE"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9118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2C48E-3A98-CEC7-41CC-74935239B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400C3A-2555-EBDA-40AF-2B8AE2FA4BCD}"/>
              </a:ext>
            </a:extLst>
          </p:cNvPr>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Barley Drying Simulation</a:t>
            </a:r>
          </a:p>
        </p:txBody>
      </p:sp>
      <p:cxnSp>
        <p:nvCxnSpPr>
          <p:cNvPr id="11" name="Straight Connector 10">
            <a:extLst>
              <a:ext uri="{FF2B5EF4-FFF2-40B4-BE49-F238E27FC236}">
                <a16:creationId xmlns:a16="http://schemas.microsoft.com/office/drawing/2014/main" id="{49C145A7-E040-9267-74CD-D79FF3CA62D3}"/>
              </a:ext>
            </a:extLst>
          </p:cNvPr>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4C80CCD-0918-ADEC-761D-5A58D2F466F7}"/>
              </a:ext>
            </a:extLst>
          </p:cNvPr>
          <p:cNvSpPr>
            <a:spLocks noGrp="1"/>
          </p:cNvSpPr>
          <p:nvPr>
            <p:ph type="sldNum" sz="quarter" idx="12"/>
          </p:nvPr>
        </p:nvSpPr>
        <p:spPr/>
        <p:txBody>
          <a:bodyPr/>
          <a:lstStyle/>
          <a:p>
            <a:fld id="{CBF72FBF-BBAC-45BD-B294-AB8E5EFC8D1A}" type="slidenum">
              <a:rPr lang="en-IE" smtClean="0"/>
              <a:t>14</a:t>
            </a:fld>
            <a:endParaRPr lang="en-IE"/>
          </a:p>
        </p:txBody>
      </p:sp>
      <p:pic>
        <p:nvPicPr>
          <p:cNvPr id="5" name="Picture 4">
            <a:extLst>
              <a:ext uri="{FF2B5EF4-FFF2-40B4-BE49-F238E27FC236}">
                <a16:creationId xmlns:a16="http://schemas.microsoft.com/office/drawing/2014/main" id="{425BEED1-2C12-CCCF-8E57-ECE353EBDCCA}"/>
              </a:ext>
            </a:extLst>
          </p:cNvPr>
          <p:cNvPicPr>
            <a:picLocks noChangeAspect="1"/>
          </p:cNvPicPr>
          <p:nvPr/>
        </p:nvPicPr>
        <p:blipFill>
          <a:blip r:embed="rId2"/>
          <a:stretch>
            <a:fillRect/>
          </a:stretch>
        </p:blipFill>
        <p:spPr>
          <a:xfrm>
            <a:off x="6345716" y="2107579"/>
            <a:ext cx="5710446" cy="2934812"/>
          </a:xfrm>
          <a:prstGeom prst="rect">
            <a:avLst/>
          </a:prstGeom>
        </p:spPr>
      </p:pic>
      <p:graphicFrame>
        <p:nvGraphicFramePr>
          <p:cNvPr id="6" name="Diagram 5">
            <a:extLst>
              <a:ext uri="{FF2B5EF4-FFF2-40B4-BE49-F238E27FC236}">
                <a16:creationId xmlns:a16="http://schemas.microsoft.com/office/drawing/2014/main" id="{1AC4F9FD-DD64-ACF6-4BD8-B78B935EA910}"/>
              </a:ext>
            </a:extLst>
          </p:cNvPr>
          <p:cNvGraphicFramePr/>
          <p:nvPr>
            <p:extLst>
              <p:ext uri="{D42A27DB-BD31-4B8C-83A1-F6EECF244321}">
                <p14:modId xmlns:p14="http://schemas.microsoft.com/office/powerpoint/2010/main" val="3960746667"/>
              </p:ext>
            </p:extLst>
          </p:nvPr>
        </p:nvGraphicFramePr>
        <p:xfrm>
          <a:off x="135838" y="1027452"/>
          <a:ext cx="6122458" cy="5582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8684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E52C6-CFBF-48B4-FE13-A647D3E6B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045E55-32B0-9319-748F-021FCD56333F}"/>
              </a:ext>
            </a:extLst>
          </p:cNvPr>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Barley Drying Simulation</a:t>
            </a:r>
          </a:p>
        </p:txBody>
      </p:sp>
      <p:cxnSp>
        <p:nvCxnSpPr>
          <p:cNvPr id="11" name="Straight Connector 10">
            <a:extLst>
              <a:ext uri="{FF2B5EF4-FFF2-40B4-BE49-F238E27FC236}">
                <a16:creationId xmlns:a16="http://schemas.microsoft.com/office/drawing/2014/main" id="{A6A91CEB-69CF-0561-C65D-D57C71ECC6C7}"/>
              </a:ext>
            </a:extLst>
          </p:cNvPr>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DB64AAC-859E-C565-F616-6F7D685F9B69}"/>
              </a:ext>
            </a:extLst>
          </p:cNvPr>
          <p:cNvSpPr>
            <a:spLocks noGrp="1"/>
          </p:cNvSpPr>
          <p:nvPr>
            <p:ph type="sldNum" sz="quarter" idx="12"/>
          </p:nvPr>
        </p:nvSpPr>
        <p:spPr/>
        <p:txBody>
          <a:bodyPr/>
          <a:lstStyle/>
          <a:p>
            <a:fld id="{CBF72FBF-BBAC-45BD-B294-AB8E5EFC8D1A}" type="slidenum">
              <a:rPr lang="en-IE" smtClean="0"/>
              <a:t>15</a:t>
            </a:fld>
            <a:endParaRPr lang="en-IE"/>
          </a:p>
        </p:txBody>
      </p:sp>
      <p:pic>
        <p:nvPicPr>
          <p:cNvPr id="5" name="Picture 4">
            <a:extLst>
              <a:ext uri="{FF2B5EF4-FFF2-40B4-BE49-F238E27FC236}">
                <a16:creationId xmlns:a16="http://schemas.microsoft.com/office/drawing/2014/main" id="{A4D53F67-EF48-8A38-9903-F0C67FDC2108}"/>
              </a:ext>
            </a:extLst>
          </p:cNvPr>
          <p:cNvPicPr>
            <a:picLocks noChangeAspect="1"/>
          </p:cNvPicPr>
          <p:nvPr/>
        </p:nvPicPr>
        <p:blipFill>
          <a:blip r:embed="rId2"/>
          <a:stretch>
            <a:fillRect/>
          </a:stretch>
        </p:blipFill>
        <p:spPr>
          <a:xfrm>
            <a:off x="5373363" y="3762760"/>
            <a:ext cx="6818637" cy="2133890"/>
          </a:xfrm>
          <a:prstGeom prst="rect">
            <a:avLst/>
          </a:prstGeom>
        </p:spPr>
      </p:pic>
      <p:pic>
        <p:nvPicPr>
          <p:cNvPr id="6" name="Picture 5">
            <a:extLst>
              <a:ext uri="{FF2B5EF4-FFF2-40B4-BE49-F238E27FC236}">
                <a16:creationId xmlns:a16="http://schemas.microsoft.com/office/drawing/2014/main" id="{C190BFB0-C0B6-2B19-1C60-3BDA26EA5542}"/>
              </a:ext>
            </a:extLst>
          </p:cNvPr>
          <p:cNvPicPr>
            <a:picLocks noChangeAspect="1"/>
          </p:cNvPicPr>
          <p:nvPr/>
        </p:nvPicPr>
        <p:blipFill>
          <a:blip r:embed="rId3"/>
          <a:stretch>
            <a:fillRect/>
          </a:stretch>
        </p:blipFill>
        <p:spPr>
          <a:xfrm>
            <a:off x="6533136" y="1102894"/>
            <a:ext cx="4820664" cy="2477520"/>
          </a:xfrm>
          <a:prstGeom prst="rect">
            <a:avLst/>
          </a:prstGeom>
        </p:spPr>
      </p:pic>
      <p:sp>
        <p:nvSpPr>
          <p:cNvPr id="7" name="TextBox 6">
            <a:extLst>
              <a:ext uri="{FF2B5EF4-FFF2-40B4-BE49-F238E27FC236}">
                <a16:creationId xmlns:a16="http://schemas.microsoft.com/office/drawing/2014/main" id="{729B3E09-D503-139F-8E90-29E7721DA6CF}"/>
              </a:ext>
            </a:extLst>
          </p:cNvPr>
          <p:cNvSpPr txBox="1"/>
          <p:nvPr/>
        </p:nvSpPr>
        <p:spPr>
          <a:xfrm>
            <a:off x="94457" y="1299990"/>
            <a:ext cx="5564408" cy="1477328"/>
          </a:xfrm>
          <a:prstGeom prst="rect">
            <a:avLst/>
          </a:prstGeom>
          <a:noFill/>
        </p:spPr>
        <p:txBody>
          <a:bodyPr wrap="none" rtlCol="0">
            <a:spAutoFit/>
          </a:bodyPr>
          <a:lstStyle/>
          <a:p>
            <a:r>
              <a:rPr lang="pt-BR" b="1" dirty="0">
                <a:latin typeface="Times New Roman" panose="02020603050405020304" pitchFamily="18" charset="0"/>
                <a:cs typeface="Times New Roman" panose="02020603050405020304" pitchFamily="18" charset="0"/>
              </a:rPr>
              <a:t>Scenario 1:</a:t>
            </a:r>
            <a:r>
              <a:rPr lang="pt-BR" dirty="0">
                <a:latin typeface="Times New Roman" panose="02020603050405020304" pitchFamily="18" charset="0"/>
                <a:cs typeface="Times New Roman" panose="02020603050405020304" pitchFamily="18" charset="0"/>
              </a:rPr>
              <a:t> </a:t>
            </a:r>
            <a:r>
              <a:rPr lang="en-IE" dirty="0">
                <a:latin typeface="Times New Roman" panose="02020603050405020304" pitchFamily="18" charset="0"/>
                <a:cs typeface="Times New Roman" panose="02020603050405020304" pitchFamily="18" charset="0"/>
              </a:rPr>
              <a:t>Air heating by gas burner alone</a:t>
            </a:r>
            <a:endParaRPr lang="pt-BR" dirty="0">
              <a:latin typeface="Times New Roman" panose="02020603050405020304" pitchFamily="18" charset="0"/>
              <a:cs typeface="Times New Roman" panose="02020603050405020304" pitchFamily="18" charset="0"/>
            </a:endParaRPr>
          </a:p>
          <a:p>
            <a:endParaRPr lang="pt-BR" dirty="0">
              <a:latin typeface="Times New Roman" panose="02020603050405020304" pitchFamily="18" charset="0"/>
              <a:cs typeface="Times New Roman" panose="02020603050405020304" pitchFamily="18" charset="0"/>
            </a:endParaRPr>
          </a:p>
          <a:p>
            <a:r>
              <a:rPr lang="pt-BR" b="1" dirty="0">
                <a:latin typeface="Times New Roman" panose="02020603050405020304" pitchFamily="18" charset="0"/>
                <a:cs typeface="Times New Roman" panose="02020603050405020304" pitchFamily="18" charset="0"/>
              </a:rPr>
              <a:t>Scenario 2:</a:t>
            </a:r>
            <a:r>
              <a:rPr lang="pt-BR" dirty="0">
                <a:latin typeface="Times New Roman" panose="02020603050405020304" pitchFamily="18" charset="0"/>
                <a:cs typeface="Times New Roman" panose="02020603050405020304" pitchFamily="18" charset="0"/>
              </a:rPr>
              <a:t> </a:t>
            </a:r>
            <a:r>
              <a:rPr lang="en-IE" sz="1800" i="0" dirty="0">
                <a:solidFill>
                  <a:srgbClr val="000000"/>
                </a:solidFill>
                <a:effectLst/>
                <a:latin typeface="Times New Roman" panose="02020603050405020304" pitchFamily="18" charset="0"/>
                <a:cs typeface="Times New Roman" panose="02020603050405020304" pitchFamily="18" charset="0"/>
              </a:rPr>
              <a:t>Air heating using gas burner and solar system</a:t>
            </a:r>
          </a:p>
          <a:p>
            <a:r>
              <a:rPr lang="en-IE" dirty="0">
                <a:latin typeface="Times New Roman" panose="02020603050405020304" pitchFamily="18" charset="0"/>
                <a:cs typeface="Times New Roman" panose="02020603050405020304" pitchFamily="18" charset="0"/>
              </a:rPr>
              <a:t> </a:t>
            </a:r>
            <a:br>
              <a:rPr lang="en-IE" dirty="0">
                <a:latin typeface="Times New Roman" panose="02020603050405020304" pitchFamily="18" charset="0"/>
                <a:cs typeface="Times New Roman" panose="02020603050405020304" pitchFamily="18" charset="0"/>
              </a:rPr>
            </a:br>
            <a:r>
              <a:rPr lang="pt-BR" b="1" dirty="0">
                <a:latin typeface="Times New Roman" panose="02020603050405020304" pitchFamily="18" charset="0"/>
                <a:cs typeface="Times New Roman" panose="02020603050405020304" pitchFamily="18" charset="0"/>
              </a:rPr>
              <a:t>Scenario 3:</a:t>
            </a:r>
            <a:r>
              <a:rPr lang="pt-BR" dirty="0">
                <a:latin typeface="Times New Roman" panose="02020603050405020304" pitchFamily="18" charset="0"/>
                <a:cs typeface="Times New Roman" panose="02020603050405020304" pitchFamily="18" charset="0"/>
              </a:rPr>
              <a:t> </a:t>
            </a:r>
            <a:r>
              <a:rPr lang="en-IE" sz="1800" i="0" dirty="0">
                <a:solidFill>
                  <a:srgbClr val="000000"/>
                </a:solidFill>
                <a:effectLst/>
                <a:latin typeface="Times New Roman" panose="02020603050405020304" pitchFamily="18" charset="0"/>
                <a:cs typeface="Times New Roman" panose="02020603050405020304" pitchFamily="18" charset="0"/>
              </a:rPr>
              <a:t>Air heating using solar system alone</a:t>
            </a:r>
            <a:r>
              <a:rPr lang="en-IE"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46542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BE87-9471-0805-A141-0097993092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485E6-5C69-E55B-9640-9D7E814210A1}"/>
              </a:ext>
            </a:extLst>
          </p:cNvPr>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Conclusions</a:t>
            </a:r>
          </a:p>
        </p:txBody>
      </p:sp>
      <p:cxnSp>
        <p:nvCxnSpPr>
          <p:cNvPr id="11" name="Straight Connector 10">
            <a:extLst>
              <a:ext uri="{FF2B5EF4-FFF2-40B4-BE49-F238E27FC236}">
                <a16:creationId xmlns:a16="http://schemas.microsoft.com/office/drawing/2014/main" id="{B1CB39F0-4DF9-93AE-9711-85C6B47EFFB0}"/>
              </a:ext>
            </a:extLst>
          </p:cNvPr>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BFF6152-E859-2CE3-997D-7EEC5A9857CA}"/>
              </a:ext>
            </a:extLst>
          </p:cNvPr>
          <p:cNvSpPr>
            <a:spLocks noGrp="1"/>
          </p:cNvSpPr>
          <p:nvPr>
            <p:ph type="sldNum" sz="quarter" idx="12"/>
          </p:nvPr>
        </p:nvSpPr>
        <p:spPr/>
        <p:txBody>
          <a:bodyPr/>
          <a:lstStyle/>
          <a:p>
            <a:fld id="{CBF72FBF-BBAC-45BD-B294-AB8E5EFC8D1A}" type="slidenum">
              <a:rPr lang="en-IE" smtClean="0"/>
              <a:t>16</a:t>
            </a:fld>
            <a:endParaRPr lang="en-IE"/>
          </a:p>
        </p:txBody>
      </p:sp>
      <p:sp>
        <p:nvSpPr>
          <p:cNvPr id="3" name="TextBox 2">
            <a:extLst>
              <a:ext uri="{FF2B5EF4-FFF2-40B4-BE49-F238E27FC236}">
                <a16:creationId xmlns:a16="http://schemas.microsoft.com/office/drawing/2014/main" id="{19066F8E-73D3-9B52-E6A8-968E3F5D9DDF}"/>
              </a:ext>
            </a:extLst>
          </p:cNvPr>
          <p:cNvSpPr txBox="1"/>
          <p:nvPr/>
        </p:nvSpPr>
        <p:spPr>
          <a:xfrm>
            <a:off x="473725" y="1399142"/>
            <a:ext cx="11345742" cy="5078313"/>
          </a:xfrm>
          <a:prstGeom prst="rect">
            <a:avLst/>
          </a:prstGeom>
          <a:noFill/>
        </p:spPr>
        <p:txBody>
          <a:bodyPr wrap="square" rtlCol="0">
            <a:spAutoFit/>
          </a:bodyPr>
          <a:lstStyle/>
          <a:p>
            <a:pPr marL="285750" indent="-285750" algn="just">
              <a:buFontTx/>
              <a:buChar char="-"/>
            </a:pPr>
            <a:r>
              <a:rPr lang="en-IE" dirty="0">
                <a:latin typeface="Times New Roman" panose="02020603050405020304" pitchFamily="18" charset="0"/>
                <a:cs typeface="Times New Roman" panose="02020603050405020304" pitchFamily="18" charset="0"/>
              </a:rPr>
              <a:t>A 3D ray tracing analysis was developed to optimize collector design, revealing peak optical efficiency at specific reflector shapes and glazing transmittances, with the proposed concentrator absorbing 67% of direct solar radiation on average.</a:t>
            </a:r>
          </a:p>
          <a:p>
            <a:pPr algn="just"/>
            <a:endParaRPr lang="en-IE" dirty="0">
              <a:latin typeface="Times New Roman" panose="02020603050405020304" pitchFamily="18" charset="0"/>
              <a:cs typeface="Times New Roman" panose="02020603050405020304" pitchFamily="18" charset="0"/>
            </a:endParaRPr>
          </a:p>
          <a:p>
            <a:pPr marL="285750" indent="-285750" algn="just">
              <a:buFontTx/>
              <a:buChar char="-"/>
            </a:pPr>
            <a:r>
              <a:rPr lang="en-IE" dirty="0">
                <a:latin typeface="Times New Roman" panose="02020603050405020304" pitchFamily="18" charset="0"/>
                <a:cs typeface="Times New Roman" panose="02020603050405020304" pitchFamily="18" charset="0"/>
              </a:rPr>
              <a:t>Experiments characterized the collector in open-loop, with airflow varied by a 12-W fan; results showed maximum outlet temperatures from 40°C to 52°C and thermal efficiency from 52% to 62%.</a:t>
            </a:r>
          </a:p>
          <a:p>
            <a:pPr algn="just"/>
            <a:endParaRPr lang="en-IE" dirty="0">
              <a:latin typeface="Times New Roman" panose="02020603050405020304" pitchFamily="18" charset="0"/>
              <a:cs typeface="Times New Roman" panose="02020603050405020304" pitchFamily="18" charset="0"/>
            </a:endParaRPr>
          </a:p>
          <a:p>
            <a:pPr marL="285750" indent="-285750" algn="just">
              <a:buFontTx/>
              <a:buChar char="-"/>
            </a:pPr>
            <a:r>
              <a:rPr lang="en-IE" dirty="0">
                <a:latin typeface="Times New Roman" panose="02020603050405020304" pitchFamily="18" charset="0"/>
                <a:cs typeface="Times New Roman" panose="02020603050405020304" pitchFamily="18" charset="0"/>
              </a:rPr>
              <a:t>Thermal modelling of the solar air concentrator, validated against experimental data, showed a 2% mean absolute error in temperature and 8% in useful energy, with 95% of errors within ±2°C and ±50 W/m². The model's thermal efficiency curve closely matched experimental results, with only 2% and 10% differences in </a:t>
            </a:r>
            <a:r>
              <a:rPr lang="en-IE" dirty="0" err="1">
                <a:latin typeface="Times New Roman" panose="02020603050405020304" pitchFamily="18" charset="0"/>
                <a:cs typeface="Times New Roman" panose="02020603050405020304" pitchFamily="18" charset="0"/>
              </a:rPr>
              <a:t>Hottel</a:t>
            </a:r>
            <a:r>
              <a:rPr lang="en-IE" dirty="0">
                <a:latin typeface="Times New Roman" panose="02020603050405020304" pitchFamily="18" charset="0"/>
                <a:cs typeface="Times New Roman" panose="02020603050405020304" pitchFamily="18" charset="0"/>
              </a:rPr>
              <a:t>-</a:t>
            </a:r>
            <a:r>
              <a:rPr lang="en-IE" dirty="0" err="1">
                <a:latin typeface="Times New Roman" panose="02020603050405020304" pitchFamily="18" charset="0"/>
                <a:cs typeface="Times New Roman" panose="02020603050405020304" pitchFamily="18" charset="0"/>
              </a:rPr>
              <a:t>Whillier</a:t>
            </a:r>
            <a:r>
              <a:rPr lang="en-IE" dirty="0">
                <a:latin typeface="Times New Roman" panose="02020603050405020304" pitchFamily="18" charset="0"/>
                <a:cs typeface="Times New Roman" panose="02020603050405020304" pitchFamily="18" charset="0"/>
              </a:rPr>
              <a:t>-Bliss parameters.</a:t>
            </a:r>
          </a:p>
          <a:p>
            <a:pPr algn="just"/>
            <a:endParaRPr lang="en-IE" dirty="0">
              <a:latin typeface="Times New Roman" panose="02020603050405020304" pitchFamily="18" charset="0"/>
              <a:cs typeface="Times New Roman" panose="02020603050405020304" pitchFamily="18" charset="0"/>
            </a:endParaRPr>
          </a:p>
          <a:p>
            <a:pPr marL="285750" indent="-285750" algn="just">
              <a:buFontTx/>
              <a:buChar char="-"/>
            </a:pPr>
            <a:r>
              <a:rPr lang="en-IE" dirty="0">
                <a:latin typeface="Times New Roman" panose="02020603050405020304" pitchFamily="18" charset="0"/>
                <a:cs typeface="Times New Roman" panose="02020603050405020304" pitchFamily="18" charset="0"/>
              </a:rPr>
              <a:t>Thermal modelling predicted that three collectors connected in series yield higher outlet temperatures, while a parallel setup captures more heat but maintains the same outlet temperature as the first collector in series.</a:t>
            </a:r>
          </a:p>
          <a:p>
            <a:pPr algn="just"/>
            <a:endParaRPr lang="en-IE" dirty="0">
              <a:latin typeface="Times New Roman" panose="02020603050405020304" pitchFamily="18" charset="0"/>
              <a:cs typeface="Times New Roman" panose="02020603050405020304" pitchFamily="18" charset="0"/>
            </a:endParaRPr>
          </a:p>
          <a:p>
            <a:pPr marL="285750" indent="-285750" algn="just">
              <a:buFontTx/>
              <a:buChar char="-"/>
            </a:pPr>
            <a:r>
              <a:rPr lang="en-IE" dirty="0">
                <a:latin typeface="Times New Roman" panose="02020603050405020304" pitchFamily="18" charset="0"/>
                <a:cs typeface="Times New Roman" panose="02020603050405020304" pitchFamily="18" charset="0"/>
              </a:rPr>
              <a:t>The thermal model was used to simulate barley drying in three scenarios: gas burner alone, solar plus gas burner, and solar alone. The gas burner alone had the highest gas use with zero solar fraction, while the solar-only setup produced less dried mass but achieved a solar fraction of 1, relying entirely on solar energy.</a:t>
            </a:r>
          </a:p>
        </p:txBody>
      </p:sp>
    </p:spTree>
    <p:extLst>
      <p:ext uri="{BB962C8B-B14F-4D97-AF65-F5344CB8AC3E}">
        <p14:creationId xmlns:p14="http://schemas.microsoft.com/office/powerpoint/2010/main" val="2939297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29342-AA48-624F-B860-217EBD270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C0897-6AF6-DD87-5E08-3CC3160421DB}"/>
              </a:ext>
            </a:extLst>
          </p:cNvPr>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New Knowledge to the Research Area</a:t>
            </a:r>
          </a:p>
        </p:txBody>
      </p:sp>
      <p:cxnSp>
        <p:nvCxnSpPr>
          <p:cNvPr id="11" name="Straight Connector 10">
            <a:extLst>
              <a:ext uri="{FF2B5EF4-FFF2-40B4-BE49-F238E27FC236}">
                <a16:creationId xmlns:a16="http://schemas.microsoft.com/office/drawing/2014/main" id="{C3EEF7C3-6DDE-3EB9-2FF4-B4C40ED97FF0}"/>
              </a:ext>
            </a:extLst>
          </p:cNvPr>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6315C62-886C-851A-D10F-A8DADCDF9F33}"/>
              </a:ext>
            </a:extLst>
          </p:cNvPr>
          <p:cNvSpPr>
            <a:spLocks noGrp="1"/>
          </p:cNvSpPr>
          <p:nvPr>
            <p:ph type="sldNum" sz="quarter" idx="12"/>
          </p:nvPr>
        </p:nvSpPr>
        <p:spPr/>
        <p:txBody>
          <a:bodyPr/>
          <a:lstStyle/>
          <a:p>
            <a:fld id="{CBF72FBF-BBAC-45BD-B294-AB8E5EFC8D1A}" type="slidenum">
              <a:rPr lang="en-IE" smtClean="0"/>
              <a:t>17</a:t>
            </a:fld>
            <a:endParaRPr lang="en-IE"/>
          </a:p>
        </p:txBody>
      </p:sp>
      <p:sp>
        <p:nvSpPr>
          <p:cNvPr id="3" name="TextBox 2">
            <a:extLst>
              <a:ext uri="{FF2B5EF4-FFF2-40B4-BE49-F238E27FC236}">
                <a16:creationId xmlns:a16="http://schemas.microsoft.com/office/drawing/2014/main" id="{305F04B8-1A37-9820-F5A9-B8794FEBFD23}"/>
              </a:ext>
            </a:extLst>
          </p:cNvPr>
          <p:cNvSpPr txBox="1"/>
          <p:nvPr/>
        </p:nvSpPr>
        <p:spPr>
          <a:xfrm>
            <a:off x="473725" y="1399142"/>
            <a:ext cx="11345742" cy="4247317"/>
          </a:xfrm>
          <a:prstGeom prst="rect">
            <a:avLst/>
          </a:prstGeom>
          <a:noFill/>
        </p:spPr>
        <p:txBody>
          <a:bodyPr wrap="square" rtlCol="0">
            <a:spAutoFit/>
          </a:bodyPr>
          <a:lstStyle/>
          <a:p>
            <a:pPr marL="285750" indent="-285750" algn="just">
              <a:buFontTx/>
              <a:buChar char="-"/>
            </a:pPr>
            <a:r>
              <a:rPr lang="en-IE" dirty="0">
                <a:latin typeface="Times New Roman" panose="02020603050405020304" pitchFamily="18" charset="0"/>
                <a:cs typeface="Times New Roman" panose="02020603050405020304" pitchFamily="18" charset="0"/>
              </a:rPr>
              <a:t>Development of an accurate model capable of building the shape of CPCs, ACPCs and coupled with inverted absorbers. It considers design parameters, such as parabolic shape, concentration ratio, truncation, length, inclination and absorber position;</a:t>
            </a:r>
          </a:p>
          <a:p>
            <a:pPr algn="just"/>
            <a:endParaRPr lang="en-IE" dirty="0">
              <a:latin typeface="Times New Roman" panose="02020603050405020304" pitchFamily="18" charset="0"/>
              <a:cs typeface="Times New Roman" panose="02020603050405020304" pitchFamily="18" charset="0"/>
            </a:endParaRPr>
          </a:p>
          <a:p>
            <a:pPr marL="285750" indent="-285750" algn="just">
              <a:buFontTx/>
              <a:buChar char="-"/>
            </a:pPr>
            <a:r>
              <a:rPr lang="en-IE" dirty="0">
                <a:latin typeface="Times New Roman" panose="02020603050405020304" pitchFamily="18" charset="0"/>
                <a:cs typeface="Times New Roman" panose="02020603050405020304" pitchFamily="18" charset="0"/>
              </a:rPr>
              <a:t>Coupling of this model to a 3D ray tracing technique that simulates direct solar radiation using solar angles (azimuth and altitude) from the Sun’s position;</a:t>
            </a:r>
          </a:p>
          <a:p>
            <a:pPr algn="just"/>
            <a:endParaRPr lang="en-IE" dirty="0">
              <a:latin typeface="Times New Roman" panose="02020603050405020304" pitchFamily="18" charset="0"/>
              <a:cs typeface="Times New Roman" panose="02020603050405020304" pitchFamily="18" charset="0"/>
            </a:endParaRPr>
          </a:p>
          <a:p>
            <a:pPr marL="285750" indent="-285750" algn="just">
              <a:buFontTx/>
              <a:buChar char="-"/>
            </a:pPr>
            <a:r>
              <a:rPr lang="en-IE" dirty="0">
                <a:latin typeface="Times New Roman" panose="02020603050405020304" pitchFamily="18" charset="0"/>
                <a:cs typeface="Times New Roman" panose="02020603050405020304" pitchFamily="18" charset="0"/>
              </a:rPr>
              <a:t>Additional results obtained from an optical modelling in 3D when compared to the modelling in 2D, such as end losses and energy distribution along the absorber area;</a:t>
            </a:r>
          </a:p>
          <a:p>
            <a:pPr algn="just"/>
            <a:endParaRPr lang="en-IE" dirty="0">
              <a:latin typeface="Times New Roman" panose="02020603050405020304" pitchFamily="18" charset="0"/>
              <a:cs typeface="Times New Roman" panose="02020603050405020304" pitchFamily="18" charset="0"/>
            </a:endParaRPr>
          </a:p>
          <a:p>
            <a:pPr marL="285750" indent="-285750" algn="just">
              <a:buFontTx/>
              <a:buChar char="-"/>
            </a:pPr>
            <a:r>
              <a:rPr lang="en-IE" dirty="0">
                <a:latin typeface="Times New Roman" panose="02020603050405020304" pitchFamily="18" charset="0"/>
                <a:cs typeface="Times New Roman" panose="02020603050405020304" pitchFamily="18" charset="0"/>
              </a:rPr>
              <a:t>Thermal modelling and simulation of more than one collector connected in series and in parallel to deliver higher airflow temperatures or more useful energy rate;</a:t>
            </a:r>
          </a:p>
          <a:p>
            <a:pPr algn="just"/>
            <a:endParaRPr lang="en-IE" dirty="0">
              <a:latin typeface="Times New Roman" panose="02020603050405020304" pitchFamily="18" charset="0"/>
              <a:cs typeface="Times New Roman" panose="02020603050405020304" pitchFamily="18" charset="0"/>
            </a:endParaRPr>
          </a:p>
          <a:p>
            <a:pPr marL="285750" indent="-285750" algn="just">
              <a:buFontTx/>
              <a:buChar char="-"/>
            </a:pPr>
            <a:r>
              <a:rPr lang="en-IE" dirty="0">
                <a:latin typeface="Times New Roman" panose="02020603050405020304" pitchFamily="18" charset="0"/>
                <a:cs typeface="Times New Roman" panose="02020603050405020304" pitchFamily="18" charset="0"/>
              </a:rPr>
              <a:t>Use of the thermal modelling to simulate barley drying application to find how much energy can be replaced by the solar air heating system.</a:t>
            </a:r>
          </a:p>
        </p:txBody>
      </p:sp>
    </p:spTree>
    <p:extLst>
      <p:ext uri="{BB962C8B-B14F-4D97-AF65-F5344CB8AC3E}">
        <p14:creationId xmlns:p14="http://schemas.microsoft.com/office/powerpoint/2010/main" val="4054837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Remaining Work</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18</a:t>
            </a:fld>
            <a:endParaRPr lang="en-IE"/>
          </a:p>
        </p:txBody>
      </p:sp>
      <p:graphicFrame>
        <p:nvGraphicFramePr>
          <p:cNvPr id="6" name="Diagram 5">
            <a:extLst>
              <a:ext uri="{FF2B5EF4-FFF2-40B4-BE49-F238E27FC236}">
                <a16:creationId xmlns:a16="http://schemas.microsoft.com/office/drawing/2014/main" id="{AC5696E7-3B29-4C8F-A561-83B9F335C8E5}"/>
              </a:ext>
            </a:extLst>
          </p:cNvPr>
          <p:cNvGraphicFramePr/>
          <p:nvPr>
            <p:extLst>
              <p:ext uri="{D42A27DB-BD31-4B8C-83A1-F6EECF244321}">
                <p14:modId xmlns:p14="http://schemas.microsoft.com/office/powerpoint/2010/main" val="1397743235"/>
              </p:ext>
            </p:extLst>
          </p:nvPr>
        </p:nvGraphicFramePr>
        <p:xfrm>
          <a:off x="1636214" y="1102894"/>
          <a:ext cx="8517719" cy="5693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66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Experimental Set-up</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19</a:t>
            </a:fld>
            <a:endParaRPr lang="en-IE"/>
          </a:p>
        </p:txBody>
      </p:sp>
      <p:pic>
        <p:nvPicPr>
          <p:cNvPr id="14" name="Picture 13">
            <a:extLst>
              <a:ext uri="{FF2B5EF4-FFF2-40B4-BE49-F238E27FC236}">
                <a16:creationId xmlns:a16="http://schemas.microsoft.com/office/drawing/2014/main" id="{632917C6-FF8E-4441-AC6C-3C7650E062C6}"/>
              </a:ext>
            </a:extLst>
          </p:cNvPr>
          <p:cNvPicPr>
            <a:picLocks noChangeAspect="1"/>
          </p:cNvPicPr>
          <p:nvPr/>
        </p:nvPicPr>
        <p:blipFill rotWithShape="1">
          <a:blip r:embed="rId2">
            <a:extLst>
              <a:ext uri="{28A0092B-C50C-407E-A947-70E740481C1C}">
                <a14:useLocalDpi xmlns:a14="http://schemas.microsoft.com/office/drawing/2010/main" val="0"/>
              </a:ext>
            </a:extLst>
          </a:blip>
          <a:srcRect l="32009" t="12656" r="29893" b="5041"/>
          <a:stretch/>
        </p:blipFill>
        <p:spPr>
          <a:xfrm>
            <a:off x="1592179" y="2174264"/>
            <a:ext cx="2518934" cy="2969172"/>
          </a:xfrm>
          <a:prstGeom prst="rect">
            <a:avLst/>
          </a:prstGeom>
        </p:spPr>
      </p:pic>
    </p:spTree>
    <p:extLst>
      <p:ext uri="{BB962C8B-B14F-4D97-AF65-F5344CB8AC3E}">
        <p14:creationId xmlns:p14="http://schemas.microsoft.com/office/powerpoint/2010/main" val="72291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Context</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2</a:t>
            </a:fld>
            <a:endParaRPr lang="en-IE"/>
          </a:p>
        </p:txBody>
      </p:sp>
      <p:graphicFrame>
        <p:nvGraphicFramePr>
          <p:cNvPr id="3" name="Diagram 2">
            <a:extLst>
              <a:ext uri="{FF2B5EF4-FFF2-40B4-BE49-F238E27FC236}">
                <a16:creationId xmlns:a16="http://schemas.microsoft.com/office/drawing/2014/main" id="{492D7106-6305-49D6-94FD-B989F64F7C69}"/>
              </a:ext>
            </a:extLst>
          </p:cNvPr>
          <p:cNvGraphicFramePr/>
          <p:nvPr>
            <p:extLst>
              <p:ext uri="{D42A27DB-BD31-4B8C-83A1-F6EECF244321}">
                <p14:modId xmlns:p14="http://schemas.microsoft.com/office/powerpoint/2010/main" val="328482477"/>
              </p:ext>
            </p:extLst>
          </p:nvPr>
        </p:nvGraphicFramePr>
        <p:xfrm>
          <a:off x="1677519" y="1120245"/>
          <a:ext cx="883478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5368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 Goal and Objectives</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20</a:t>
            </a:fld>
            <a:endParaRPr lang="en-IE"/>
          </a:p>
        </p:txBody>
      </p:sp>
      <p:pic>
        <p:nvPicPr>
          <p:cNvPr id="6" name="Picture 5">
            <a:extLst>
              <a:ext uri="{FF2B5EF4-FFF2-40B4-BE49-F238E27FC236}">
                <a16:creationId xmlns:a16="http://schemas.microsoft.com/office/drawing/2014/main" id="{CAE7C76A-96B1-417F-BBD3-052712FD0B12}"/>
              </a:ext>
            </a:extLst>
          </p:cNvPr>
          <p:cNvPicPr>
            <a:picLocks noChangeAspect="1"/>
          </p:cNvPicPr>
          <p:nvPr/>
        </p:nvPicPr>
        <p:blipFill>
          <a:blip r:embed="rId2"/>
          <a:stretch>
            <a:fillRect/>
          </a:stretch>
        </p:blipFill>
        <p:spPr>
          <a:xfrm>
            <a:off x="3112460" y="1048400"/>
            <a:ext cx="7224722" cy="4848250"/>
          </a:xfrm>
          <a:prstGeom prst="rect">
            <a:avLst/>
          </a:prstGeom>
        </p:spPr>
      </p:pic>
      <p:pic>
        <p:nvPicPr>
          <p:cNvPr id="7" name="Picture 6">
            <a:extLst>
              <a:ext uri="{FF2B5EF4-FFF2-40B4-BE49-F238E27FC236}">
                <a16:creationId xmlns:a16="http://schemas.microsoft.com/office/drawing/2014/main" id="{B25789E4-B90C-4295-A7D0-C26BD58C53D5}"/>
              </a:ext>
            </a:extLst>
          </p:cNvPr>
          <p:cNvPicPr>
            <a:picLocks noChangeAspect="1"/>
          </p:cNvPicPr>
          <p:nvPr/>
        </p:nvPicPr>
        <p:blipFill>
          <a:blip r:embed="rId3"/>
          <a:stretch>
            <a:fillRect/>
          </a:stretch>
        </p:blipFill>
        <p:spPr>
          <a:xfrm>
            <a:off x="2479488" y="2711266"/>
            <a:ext cx="2751807" cy="2788735"/>
          </a:xfrm>
          <a:prstGeom prst="rect">
            <a:avLst/>
          </a:prstGeom>
        </p:spPr>
      </p:pic>
    </p:spTree>
    <p:extLst>
      <p:ext uri="{BB962C8B-B14F-4D97-AF65-F5344CB8AC3E}">
        <p14:creationId xmlns:p14="http://schemas.microsoft.com/office/powerpoint/2010/main" val="1299415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1F46E4-3CD2-F1A5-E417-63B65C366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EF234-9FF4-513C-60F9-14D42E7BB2FA}"/>
              </a:ext>
            </a:extLst>
          </p:cNvPr>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Optical Modelling and Design</a:t>
            </a:r>
          </a:p>
        </p:txBody>
      </p:sp>
      <p:cxnSp>
        <p:nvCxnSpPr>
          <p:cNvPr id="11" name="Straight Connector 10">
            <a:extLst>
              <a:ext uri="{FF2B5EF4-FFF2-40B4-BE49-F238E27FC236}">
                <a16:creationId xmlns:a16="http://schemas.microsoft.com/office/drawing/2014/main" id="{A263BB7C-D8FD-9E69-DEC9-1D71FD6306C2}"/>
              </a:ext>
            </a:extLst>
          </p:cNvPr>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0566CF6-9AD6-A320-700B-E2FADC23A39E}"/>
              </a:ext>
            </a:extLst>
          </p:cNvPr>
          <p:cNvSpPr>
            <a:spLocks noGrp="1"/>
          </p:cNvSpPr>
          <p:nvPr>
            <p:ph type="sldNum" sz="quarter" idx="12"/>
          </p:nvPr>
        </p:nvSpPr>
        <p:spPr/>
        <p:txBody>
          <a:bodyPr/>
          <a:lstStyle/>
          <a:p>
            <a:fld id="{CBF72FBF-BBAC-45BD-B294-AB8E5EFC8D1A}" type="slidenum">
              <a:rPr lang="en-IE" smtClean="0"/>
              <a:t>21</a:t>
            </a:fld>
            <a:endParaRPr lang="en-IE"/>
          </a:p>
        </p:txBody>
      </p:sp>
      <p:graphicFrame>
        <p:nvGraphicFramePr>
          <p:cNvPr id="3" name="Diagram 2">
            <a:extLst>
              <a:ext uri="{FF2B5EF4-FFF2-40B4-BE49-F238E27FC236}">
                <a16:creationId xmlns:a16="http://schemas.microsoft.com/office/drawing/2014/main" id="{24F625B3-45A0-1FBB-80B5-3C8420E55F56}"/>
              </a:ext>
            </a:extLst>
          </p:cNvPr>
          <p:cNvGraphicFramePr/>
          <p:nvPr>
            <p:extLst>
              <p:ext uri="{D42A27DB-BD31-4B8C-83A1-F6EECF244321}">
                <p14:modId xmlns:p14="http://schemas.microsoft.com/office/powerpoint/2010/main" val="3164221847"/>
              </p:ext>
            </p:extLst>
          </p:nvPr>
        </p:nvGraphicFramePr>
        <p:xfrm>
          <a:off x="0" y="1091880"/>
          <a:ext cx="5867094" cy="4581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5EE7AA6E-2D1D-0831-DF03-69020C28D9F8}"/>
              </a:ext>
            </a:extLst>
          </p:cNvPr>
          <p:cNvPicPr>
            <a:picLocks noChangeAspect="1"/>
          </p:cNvPicPr>
          <p:nvPr/>
        </p:nvPicPr>
        <p:blipFill>
          <a:blip r:embed="rId7"/>
          <a:stretch>
            <a:fillRect/>
          </a:stretch>
        </p:blipFill>
        <p:spPr>
          <a:xfrm>
            <a:off x="6702731" y="1036491"/>
            <a:ext cx="4933950" cy="2600324"/>
          </a:xfrm>
          <a:prstGeom prst="rect">
            <a:avLst/>
          </a:prstGeom>
        </p:spPr>
      </p:pic>
      <p:pic>
        <p:nvPicPr>
          <p:cNvPr id="10" name="Picture 9">
            <a:extLst>
              <a:ext uri="{FF2B5EF4-FFF2-40B4-BE49-F238E27FC236}">
                <a16:creationId xmlns:a16="http://schemas.microsoft.com/office/drawing/2014/main" id="{B4142834-819D-FDA3-E984-F0D4CCE4BBFA}"/>
              </a:ext>
            </a:extLst>
          </p:cNvPr>
          <p:cNvPicPr>
            <a:picLocks noChangeAspect="1"/>
          </p:cNvPicPr>
          <p:nvPr/>
        </p:nvPicPr>
        <p:blipFill>
          <a:blip r:embed="rId8"/>
          <a:stretch>
            <a:fillRect/>
          </a:stretch>
        </p:blipFill>
        <p:spPr>
          <a:xfrm>
            <a:off x="6550331" y="3711954"/>
            <a:ext cx="5238750" cy="2721515"/>
          </a:xfrm>
          <a:prstGeom prst="rect">
            <a:avLst/>
          </a:prstGeom>
        </p:spPr>
      </p:pic>
    </p:spTree>
    <p:extLst>
      <p:ext uri="{BB962C8B-B14F-4D97-AF65-F5344CB8AC3E}">
        <p14:creationId xmlns:p14="http://schemas.microsoft.com/office/powerpoint/2010/main" val="3533245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72234"/>
          </a:xfrm>
        </p:spPr>
        <p:txBody>
          <a:bodyPr>
            <a:normAutofit/>
          </a:bodyPr>
          <a:lstStyle/>
          <a:p>
            <a:pPr algn="ctr"/>
            <a:r>
              <a:rPr lang="en-IE" sz="4000" b="1" dirty="0">
                <a:latin typeface="Times New Roman" panose="02020603050405020304" pitchFamily="18" charset="0"/>
                <a:cs typeface="Times New Roman" panose="02020603050405020304" pitchFamily="18" charset="0"/>
              </a:rPr>
              <a:t>Significant new knowledge to the research area</a:t>
            </a:r>
          </a:p>
        </p:txBody>
      </p:sp>
      <p:cxnSp>
        <p:nvCxnSpPr>
          <p:cNvPr id="4" name="Straight Connector 3"/>
          <p:cNvCxnSpPr/>
          <p:nvPr/>
        </p:nvCxnSpPr>
        <p:spPr>
          <a:xfrm>
            <a:off x="2" y="961350"/>
            <a:ext cx="12192000" cy="108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CBF72FBF-BBAC-45BD-B294-AB8E5EFC8D1A}" type="slidenum">
              <a:rPr lang="en-IE" smtClean="0"/>
              <a:t>22</a:t>
            </a:fld>
            <a:endParaRPr lang="en-IE"/>
          </a:p>
        </p:txBody>
      </p:sp>
      <p:graphicFrame>
        <p:nvGraphicFramePr>
          <p:cNvPr id="11" name="Diagram 10">
            <a:extLst>
              <a:ext uri="{FF2B5EF4-FFF2-40B4-BE49-F238E27FC236}">
                <a16:creationId xmlns:a16="http://schemas.microsoft.com/office/drawing/2014/main" id="{8511A0AB-218A-440C-BE8A-62C32745F636}"/>
              </a:ext>
            </a:extLst>
          </p:cNvPr>
          <p:cNvGraphicFramePr/>
          <p:nvPr>
            <p:extLst>
              <p:ext uri="{D42A27DB-BD31-4B8C-83A1-F6EECF244321}">
                <p14:modId xmlns:p14="http://schemas.microsoft.com/office/powerpoint/2010/main" val="1872361959"/>
              </p:ext>
            </p:extLst>
          </p:nvPr>
        </p:nvGraphicFramePr>
        <p:xfrm>
          <a:off x="2088828" y="1338468"/>
          <a:ext cx="8367137" cy="51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4614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dirty="0">
                <a:latin typeface="Times New Roman" panose="02020603050405020304" pitchFamily="18" charset="0"/>
                <a:cs typeface="Times New Roman" panose="02020603050405020304" pitchFamily="18" charset="0"/>
              </a:rPr>
              <a:t>Introduction</a:t>
            </a:r>
          </a:p>
        </p:txBody>
      </p:sp>
      <p:cxnSp>
        <p:nvCxnSpPr>
          <p:cNvPr id="11" name="Straight Connector 10"/>
          <p:cNvCxnSpPr/>
          <p:nvPr/>
        </p:nvCxnSpPr>
        <p:spPr>
          <a:xfrm>
            <a:off x="2" y="961350"/>
            <a:ext cx="12192000" cy="108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23</a:t>
            </a:fld>
            <a:endParaRPr lang="en-IE"/>
          </a:p>
        </p:txBody>
      </p:sp>
      <p:pic>
        <p:nvPicPr>
          <p:cNvPr id="6" name="Picture 5">
            <a:extLst>
              <a:ext uri="{FF2B5EF4-FFF2-40B4-BE49-F238E27FC236}">
                <a16:creationId xmlns:a16="http://schemas.microsoft.com/office/drawing/2014/main" id="{CCBB0C4A-289A-4D09-8624-600706C13732}"/>
              </a:ext>
            </a:extLst>
          </p:cNvPr>
          <p:cNvPicPr>
            <a:picLocks noChangeAspect="1"/>
          </p:cNvPicPr>
          <p:nvPr/>
        </p:nvPicPr>
        <p:blipFill rotWithShape="1">
          <a:blip r:embed="rId2">
            <a:extLst>
              <a:ext uri="{28A0092B-C50C-407E-A947-70E740481C1C}">
                <a14:useLocalDpi xmlns:a14="http://schemas.microsoft.com/office/drawing/2010/main" val="0"/>
              </a:ext>
            </a:extLst>
          </a:blip>
          <a:srcRect l="30323" t="19021" r="30195" b="21256"/>
          <a:stretch/>
        </p:blipFill>
        <p:spPr>
          <a:xfrm>
            <a:off x="8348440" y="1013073"/>
            <a:ext cx="3576280" cy="2651219"/>
          </a:xfrm>
          <a:prstGeom prst="rect">
            <a:avLst/>
          </a:prstGeom>
        </p:spPr>
      </p:pic>
    </p:spTree>
    <p:extLst>
      <p:ext uri="{BB962C8B-B14F-4D97-AF65-F5344CB8AC3E}">
        <p14:creationId xmlns:p14="http://schemas.microsoft.com/office/powerpoint/2010/main" val="3687478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090" y="76066"/>
            <a:ext cx="12077910" cy="874259"/>
          </a:xfrm>
        </p:spPr>
        <p:txBody>
          <a:bodyPr>
            <a:normAutofit/>
          </a:bodyPr>
          <a:lstStyle/>
          <a:p>
            <a:pPr algn="ctr"/>
            <a:r>
              <a:rPr lang="en-IE" sz="4000" b="1" dirty="0">
                <a:latin typeface="Times New Roman" panose="02020603050405020304" pitchFamily="18" charset="0"/>
                <a:cs typeface="Times New Roman" panose="02020603050405020304" pitchFamily="18" charset="0"/>
              </a:rPr>
              <a:t>Experimental Tests</a:t>
            </a:r>
          </a:p>
        </p:txBody>
      </p:sp>
      <p:sp>
        <p:nvSpPr>
          <p:cNvPr id="4" name="TextBox 3"/>
          <p:cNvSpPr txBox="1"/>
          <p:nvPr/>
        </p:nvSpPr>
        <p:spPr>
          <a:xfrm>
            <a:off x="802851" y="1121289"/>
            <a:ext cx="3877985" cy="2120068"/>
          </a:xfrm>
          <a:prstGeom prst="rect">
            <a:avLst/>
          </a:prstGeom>
          <a:noFill/>
        </p:spPr>
        <p:txBody>
          <a:bodyPr wrap="none" rtlCol="0">
            <a:spAutoFit/>
          </a:bodyPr>
          <a:lstStyle/>
          <a:p>
            <a:pPr marL="285750" indent="-285750">
              <a:lnSpc>
                <a:spcPct val="150000"/>
              </a:lnSpc>
              <a:buFontTx/>
              <a:buChar char="-"/>
            </a:pPr>
            <a:r>
              <a:rPr lang="en-IE" dirty="0">
                <a:latin typeface="Times New Roman" panose="02020603050405020304" pitchFamily="18" charset="0"/>
                <a:cs typeface="Times New Roman" panose="02020603050405020304" pitchFamily="18" charset="0"/>
              </a:rPr>
              <a:t>12 thermocouples at the absorber;</a:t>
            </a:r>
          </a:p>
          <a:p>
            <a:pPr marL="285750" indent="-285750">
              <a:lnSpc>
                <a:spcPct val="150000"/>
              </a:lnSpc>
              <a:buFontTx/>
              <a:buChar char="-"/>
            </a:pPr>
            <a:r>
              <a:rPr lang="en-IE" dirty="0">
                <a:latin typeface="Times New Roman" panose="02020603050405020304" pitchFamily="18" charset="0"/>
                <a:cs typeface="Times New Roman" panose="02020603050405020304" pitchFamily="18" charset="0"/>
              </a:rPr>
              <a:t>3 thermocouples at the glass outside;</a:t>
            </a:r>
          </a:p>
          <a:p>
            <a:pPr marL="285750" indent="-285750">
              <a:lnSpc>
                <a:spcPct val="150000"/>
              </a:lnSpc>
              <a:buFontTx/>
              <a:buChar char="-"/>
            </a:pPr>
            <a:r>
              <a:rPr lang="en-IE" dirty="0">
                <a:latin typeface="Times New Roman" panose="02020603050405020304" pitchFamily="18" charset="0"/>
                <a:cs typeface="Times New Roman" panose="02020603050405020304" pitchFamily="18" charset="0"/>
              </a:rPr>
              <a:t>1 thermocouple at the inlet;</a:t>
            </a:r>
          </a:p>
          <a:p>
            <a:pPr marL="285750" indent="-285750">
              <a:lnSpc>
                <a:spcPct val="150000"/>
              </a:lnSpc>
              <a:buFontTx/>
              <a:buChar char="-"/>
            </a:pPr>
            <a:r>
              <a:rPr lang="en-IE" dirty="0">
                <a:latin typeface="Times New Roman" panose="02020603050405020304" pitchFamily="18" charset="0"/>
                <a:cs typeface="Times New Roman" panose="02020603050405020304" pitchFamily="18" charset="0"/>
              </a:rPr>
              <a:t>1 thermocouple at the outlet;</a:t>
            </a:r>
          </a:p>
          <a:p>
            <a:pPr marL="285750" indent="-285750">
              <a:lnSpc>
                <a:spcPct val="150000"/>
              </a:lnSpc>
              <a:buFontTx/>
              <a:buChar char="-"/>
            </a:pPr>
            <a:r>
              <a:rPr lang="en-IE" dirty="0">
                <a:latin typeface="Times New Roman" panose="02020603050405020304" pitchFamily="18" charset="0"/>
                <a:cs typeface="Times New Roman" panose="02020603050405020304" pitchFamily="18" charset="0"/>
              </a:rPr>
              <a:t>10-W fan.</a:t>
            </a:r>
          </a:p>
        </p:txBody>
      </p:sp>
      <p:pic>
        <p:nvPicPr>
          <p:cNvPr id="9" name="Picture 8" descr="A close up of a person&#10;&#10;Description automatically generated">
            <a:extLst>
              <a:ext uri="{FF2B5EF4-FFF2-40B4-BE49-F238E27FC236}">
                <a16:creationId xmlns:a16="http://schemas.microsoft.com/office/drawing/2014/main" id="{81D8AFBA-B232-4D8F-9AD0-B98D6DCDD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72" y="3241357"/>
            <a:ext cx="4623460" cy="3467595"/>
          </a:xfrm>
          <a:prstGeom prst="rect">
            <a:avLst/>
          </a:prstGeom>
        </p:spPr>
      </p:pic>
      <p:pic>
        <p:nvPicPr>
          <p:cNvPr id="12" name="Picture 11" descr="A close up of a logo&#10;&#10;Description automatically generated">
            <a:extLst>
              <a:ext uri="{FF2B5EF4-FFF2-40B4-BE49-F238E27FC236}">
                <a16:creationId xmlns:a16="http://schemas.microsoft.com/office/drawing/2014/main" id="{A21A66ED-4476-4614-B07D-D19488F1B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991" y="950325"/>
            <a:ext cx="3538037" cy="30868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532" y="4384480"/>
            <a:ext cx="6911939" cy="2194750"/>
          </a:xfrm>
          <a:prstGeom prst="rect">
            <a:avLst/>
          </a:prstGeom>
        </p:spPr>
      </p:pic>
      <p:cxnSp>
        <p:nvCxnSpPr>
          <p:cNvPr id="8" name="Straight Connector 7"/>
          <p:cNvCxnSpPr/>
          <p:nvPr/>
        </p:nvCxnSpPr>
        <p:spPr>
          <a:xfrm>
            <a:off x="2" y="961350"/>
            <a:ext cx="12192000" cy="108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CBF72FBF-BBAC-45BD-B294-AB8E5EFC8D1A}" type="slidenum">
              <a:rPr lang="en-IE" smtClean="0"/>
              <a:t>24</a:t>
            </a:fld>
            <a:endParaRPr lang="en-IE"/>
          </a:p>
        </p:txBody>
      </p:sp>
    </p:spTree>
    <p:extLst>
      <p:ext uri="{BB962C8B-B14F-4D97-AF65-F5344CB8AC3E}">
        <p14:creationId xmlns:p14="http://schemas.microsoft.com/office/powerpoint/2010/main" val="462532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72234"/>
          </a:xfrm>
        </p:spPr>
        <p:txBody>
          <a:bodyPr>
            <a:normAutofit/>
          </a:bodyPr>
          <a:lstStyle/>
          <a:p>
            <a:pPr algn="ctr"/>
            <a:r>
              <a:rPr lang="en-IE" sz="4000" b="1" dirty="0">
                <a:latin typeface="Times New Roman" panose="02020603050405020304" pitchFamily="18" charset="0"/>
                <a:cs typeface="Times New Roman" panose="02020603050405020304" pitchFamily="18" charset="0"/>
              </a:rPr>
              <a:t>Thermal characterisation</a:t>
            </a:r>
          </a:p>
        </p:txBody>
      </p:sp>
      <p:cxnSp>
        <p:nvCxnSpPr>
          <p:cNvPr id="4" name="Straight Connector 3"/>
          <p:cNvCxnSpPr/>
          <p:nvPr/>
        </p:nvCxnSpPr>
        <p:spPr>
          <a:xfrm>
            <a:off x="2" y="961350"/>
            <a:ext cx="12192000" cy="108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CF65FE-2C1E-4217-8C76-EF534FD4E7AD}"/>
              </a:ext>
            </a:extLst>
          </p:cNvPr>
          <p:cNvSpPr txBox="1"/>
          <p:nvPr/>
        </p:nvSpPr>
        <p:spPr>
          <a:xfrm>
            <a:off x="3862919" y="1481130"/>
            <a:ext cx="3031599" cy="1477328"/>
          </a:xfrm>
          <a:prstGeom prst="rect">
            <a:avLst/>
          </a:prstGeom>
          <a:noFill/>
        </p:spPr>
        <p:txBody>
          <a:bodyPr wrap="none" rtlCol="0">
            <a:spAutoFit/>
          </a:bodyPr>
          <a:lstStyle/>
          <a:p>
            <a:r>
              <a:rPr lang="pt-BR" b="1" u="sng" dirty="0">
                <a:latin typeface="Times New Roman" panose="02020603050405020304" pitchFamily="18" charset="0"/>
                <a:cs typeface="Times New Roman" panose="02020603050405020304" pitchFamily="18" charset="0"/>
              </a:rPr>
              <a:t>Output ranges:</a:t>
            </a:r>
          </a:p>
          <a:p>
            <a:endParaRPr lang="pt-BR" b="1" u="sng" dirty="0">
              <a:latin typeface="Times New Roman" panose="02020603050405020304" pitchFamily="18" charset="0"/>
              <a:cs typeface="Times New Roman" panose="02020603050405020304" pitchFamily="18" charset="0"/>
            </a:endParaRPr>
          </a:p>
          <a:p>
            <a:r>
              <a:rPr lang="pt-BR" dirty="0">
                <a:latin typeface="Times New Roman" panose="02020603050405020304" pitchFamily="18" charset="0"/>
                <a:cs typeface="Times New Roman" panose="02020603050405020304" pitchFamily="18" charset="0"/>
              </a:rPr>
              <a:t>Air temperature rise: 0 – 32 </a:t>
            </a:r>
            <a:r>
              <a:rPr lang="pt-BR" baseline="30000" dirty="0">
                <a:latin typeface="Times New Roman" panose="02020603050405020304" pitchFamily="18" charset="0"/>
                <a:cs typeface="Times New Roman" panose="02020603050405020304" pitchFamily="18" charset="0"/>
              </a:rPr>
              <a:t>o</a:t>
            </a:r>
            <a:r>
              <a:rPr lang="pt-BR" dirty="0">
                <a:latin typeface="Times New Roman" panose="02020603050405020304" pitchFamily="18" charset="0"/>
                <a:cs typeface="Times New Roman" panose="02020603050405020304" pitchFamily="18" charset="0"/>
              </a:rPr>
              <a:t>C</a:t>
            </a:r>
          </a:p>
          <a:p>
            <a:r>
              <a:rPr lang="pt-BR" dirty="0">
                <a:latin typeface="Times New Roman" panose="02020603050405020304" pitchFamily="18" charset="0"/>
                <a:cs typeface="Times New Roman" panose="02020603050405020304" pitchFamily="18" charset="0"/>
              </a:rPr>
              <a:t>Useful heat: 0 – 550 W/m</a:t>
            </a:r>
            <a:r>
              <a:rPr lang="pt-BR" baseline="30000" dirty="0">
                <a:latin typeface="Times New Roman" panose="02020603050405020304" pitchFamily="18" charset="0"/>
                <a:cs typeface="Times New Roman" panose="02020603050405020304" pitchFamily="18" charset="0"/>
              </a:rPr>
              <a:t>2</a:t>
            </a:r>
          </a:p>
          <a:p>
            <a:r>
              <a:rPr lang="pt-BR" dirty="0">
                <a:latin typeface="Times New Roman" panose="02020603050405020304" pitchFamily="18" charset="0"/>
                <a:cs typeface="Times New Roman" panose="02020603050405020304" pitchFamily="18" charset="0"/>
              </a:rPr>
              <a:t>Thermal efficiency: 0 – 62%</a:t>
            </a:r>
            <a:endParaRPr lang="en-IE" dirty="0">
              <a:latin typeface="Times New Roman" panose="02020603050405020304" pitchFamily="18" charset="0"/>
              <a:cs typeface="Times New Roman" panose="02020603050405020304" pitchFamily="18" charset="0"/>
            </a:endParaRPr>
          </a:p>
        </p:txBody>
      </p:sp>
      <p:pic>
        <p:nvPicPr>
          <p:cNvPr id="8" name="Picture 7" descr="A close up of a logo&#10;&#10;Description automatically generated">
            <a:extLst>
              <a:ext uri="{FF2B5EF4-FFF2-40B4-BE49-F238E27FC236}">
                <a16:creationId xmlns:a16="http://schemas.microsoft.com/office/drawing/2014/main" id="{30EFB6F7-C45D-42E7-A731-DB3FC6755675}"/>
              </a:ext>
            </a:extLst>
          </p:cNvPr>
          <p:cNvPicPr>
            <a:picLocks noChangeAspect="1"/>
          </p:cNvPicPr>
          <p:nvPr/>
        </p:nvPicPr>
        <p:blipFill rotWithShape="1">
          <a:blip r:embed="rId2">
            <a:extLst>
              <a:ext uri="{28A0092B-C50C-407E-A947-70E740481C1C}">
                <a14:useLocalDpi xmlns:a14="http://schemas.microsoft.com/office/drawing/2010/main" val="0"/>
              </a:ext>
            </a:extLst>
          </a:blip>
          <a:srcRect l="3995" t="4524" r="1729"/>
          <a:stretch/>
        </p:blipFill>
        <p:spPr>
          <a:xfrm>
            <a:off x="0" y="1022223"/>
            <a:ext cx="3707146" cy="3161223"/>
          </a:xfrm>
          <a:prstGeom prst="rect">
            <a:avLst/>
          </a:prstGeom>
        </p:spPr>
      </p:pic>
      <p:pic>
        <p:nvPicPr>
          <p:cNvPr id="10" name="Picture 9" descr="A close up of a logo&#10;&#10;Description automatically generated">
            <a:extLst>
              <a:ext uri="{FF2B5EF4-FFF2-40B4-BE49-F238E27FC236}">
                <a16:creationId xmlns:a16="http://schemas.microsoft.com/office/drawing/2014/main" id="{CC171147-A647-408B-A17E-817BB3BA3309}"/>
              </a:ext>
            </a:extLst>
          </p:cNvPr>
          <p:cNvPicPr>
            <a:picLocks noChangeAspect="1"/>
          </p:cNvPicPr>
          <p:nvPr/>
        </p:nvPicPr>
        <p:blipFill rotWithShape="1">
          <a:blip r:embed="rId3">
            <a:extLst>
              <a:ext uri="{28A0092B-C50C-407E-A947-70E740481C1C}">
                <a14:useLocalDpi xmlns:a14="http://schemas.microsoft.com/office/drawing/2010/main" val="0"/>
              </a:ext>
            </a:extLst>
          </a:blip>
          <a:srcRect t="3570" b="3255"/>
          <a:stretch/>
        </p:blipFill>
        <p:spPr>
          <a:xfrm>
            <a:off x="3515541" y="3899542"/>
            <a:ext cx="3707146" cy="2908470"/>
          </a:xfrm>
          <a:prstGeom prst="rect">
            <a:avLst/>
          </a:prstGeom>
        </p:spPr>
      </p:pic>
      <p:pic>
        <p:nvPicPr>
          <p:cNvPr id="12" name="Picture 11" descr="A close up of a map&#10;&#10;Description automatically generated">
            <a:extLst>
              <a:ext uri="{FF2B5EF4-FFF2-40B4-BE49-F238E27FC236}">
                <a16:creationId xmlns:a16="http://schemas.microsoft.com/office/drawing/2014/main" id="{5355D45D-C957-42C6-BE63-873242845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8460" y="1055058"/>
            <a:ext cx="4079971" cy="2986222"/>
          </a:xfrm>
          <a:prstGeom prst="rect">
            <a:avLst/>
          </a:prstGeom>
        </p:spPr>
      </p:pic>
      <p:sp>
        <p:nvSpPr>
          <p:cNvPr id="15" name="TextBox 14">
            <a:extLst>
              <a:ext uri="{FF2B5EF4-FFF2-40B4-BE49-F238E27FC236}">
                <a16:creationId xmlns:a16="http://schemas.microsoft.com/office/drawing/2014/main" id="{B6E34458-5260-4B0B-A5CF-2CDFB759D85C}"/>
              </a:ext>
            </a:extLst>
          </p:cNvPr>
          <p:cNvSpPr txBox="1"/>
          <p:nvPr/>
        </p:nvSpPr>
        <p:spPr>
          <a:xfrm>
            <a:off x="7378460" y="4208440"/>
            <a:ext cx="4753994" cy="923330"/>
          </a:xfrm>
          <a:prstGeom prst="rect">
            <a:avLst/>
          </a:prstGeom>
          <a:noFill/>
        </p:spPr>
        <p:txBody>
          <a:bodyPr wrap="none" rtlCol="0">
            <a:spAutoFit/>
          </a:bodyPr>
          <a:lstStyle/>
          <a:p>
            <a:r>
              <a:rPr lang="pt-BR" b="1" u="sng" dirty="0">
                <a:latin typeface="Times New Roman" panose="02020603050405020304" pitchFamily="18" charset="0"/>
                <a:cs typeface="Times New Roman" panose="02020603050405020304" pitchFamily="18" charset="0"/>
              </a:rPr>
              <a:t>Shams, 2013:</a:t>
            </a:r>
          </a:p>
          <a:p>
            <a:r>
              <a:rPr lang="pt-BR" dirty="0">
                <a:latin typeface="Times New Roman" panose="02020603050405020304" pitchFamily="18" charset="0"/>
                <a:cs typeface="Times New Roman" panose="02020603050405020304" pitchFamily="18" charset="0"/>
              </a:rPr>
              <a:t>Experimental IACPC: CR = 2 and H</a:t>
            </a:r>
            <a:r>
              <a:rPr lang="pt-BR" baseline="-25000" dirty="0">
                <a:latin typeface="Times New Roman" panose="02020603050405020304" pitchFamily="18" charset="0"/>
                <a:cs typeface="Times New Roman" panose="02020603050405020304" pitchFamily="18" charset="0"/>
              </a:rPr>
              <a:t>TS</a:t>
            </a:r>
            <a:r>
              <a:rPr lang="pt-BR" dirty="0">
                <a:latin typeface="Times New Roman" panose="02020603050405020304" pitchFamily="18" charset="0"/>
                <a:cs typeface="Times New Roman" panose="02020603050405020304" pitchFamily="18" charset="0"/>
              </a:rPr>
              <a:t>/W</a:t>
            </a:r>
            <a:r>
              <a:rPr lang="pt-BR" baseline="-25000" dirty="0">
                <a:latin typeface="Times New Roman" panose="02020603050405020304" pitchFamily="18" charset="0"/>
                <a:cs typeface="Times New Roman" panose="02020603050405020304" pitchFamily="18" charset="0"/>
              </a:rPr>
              <a:t>abs</a:t>
            </a:r>
            <a:r>
              <a:rPr lang="pt-BR" dirty="0">
                <a:latin typeface="Times New Roman" panose="02020603050405020304" pitchFamily="18" charset="0"/>
                <a:cs typeface="Times New Roman" panose="02020603050405020304" pitchFamily="18" charset="0"/>
              </a:rPr>
              <a:t> = 0.5</a:t>
            </a:r>
          </a:p>
          <a:p>
            <a:r>
              <a:rPr lang="el-GR" dirty="0">
                <a:latin typeface="Times New Roman" panose="02020603050405020304" pitchFamily="18" charset="0"/>
                <a:cs typeface="Times New Roman" panose="02020603050405020304" pitchFamily="18" charset="0"/>
              </a:rPr>
              <a:t>η</a:t>
            </a:r>
            <a:r>
              <a:rPr lang="pt-BR" baseline="-25000" dirty="0">
                <a:latin typeface="Times New Roman" panose="02020603050405020304" pitchFamily="18" charset="0"/>
                <a:cs typeface="Times New Roman" panose="02020603050405020304" pitchFamily="18" charset="0"/>
              </a:rPr>
              <a:t>th</a:t>
            </a:r>
            <a:r>
              <a:rPr lang="pt-BR" dirty="0">
                <a:latin typeface="Times New Roman" panose="02020603050405020304" pitchFamily="18" charset="0"/>
                <a:cs typeface="Times New Roman" panose="02020603050405020304" pitchFamily="18" charset="0"/>
              </a:rPr>
              <a:t> = 0.73 – 3.25</a:t>
            </a:r>
            <a:r>
              <a:rPr lang="el-GR" dirty="0">
                <a:latin typeface="Times New Roman" panose="02020603050405020304" pitchFamily="18" charset="0"/>
                <a:cs typeface="Times New Roman" panose="02020603050405020304" pitchFamily="18" charset="0"/>
              </a:rPr>
              <a:t>Δ</a:t>
            </a:r>
            <a:r>
              <a:rPr lang="pt-BR" dirty="0">
                <a:latin typeface="Times New Roman" panose="02020603050405020304" pitchFamily="18" charset="0"/>
                <a:cs typeface="Times New Roman" panose="02020603050405020304" pitchFamily="18" charset="0"/>
              </a:rPr>
              <a:t>T/I</a:t>
            </a:r>
            <a:r>
              <a:rPr lang="pt-BR" baseline="-25000" dirty="0">
                <a:latin typeface="Times New Roman" panose="02020603050405020304" pitchFamily="18" charset="0"/>
                <a:cs typeface="Times New Roman" panose="02020603050405020304" pitchFamily="18" charset="0"/>
              </a:rPr>
              <a:t>T</a:t>
            </a:r>
            <a:endParaRPr lang="en-IE" baseline="-25000"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CBF72FBF-BBAC-45BD-B294-AB8E5EFC8D1A}" type="slidenum">
              <a:rPr lang="en-IE" smtClean="0"/>
              <a:t>25</a:t>
            </a:fld>
            <a:endParaRPr lang="en-IE"/>
          </a:p>
        </p:txBody>
      </p:sp>
    </p:spTree>
    <p:extLst>
      <p:ext uri="{BB962C8B-B14F-4D97-AF65-F5344CB8AC3E}">
        <p14:creationId xmlns:p14="http://schemas.microsoft.com/office/powerpoint/2010/main" val="3040301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72234"/>
          </a:xfrm>
        </p:spPr>
        <p:txBody>
          <a:bodyPr>
            <a:normAutofit/>
          </a:bodyPr>
          <a:lstStyle/>
          <a:p>
            <a:pPr algn="ctr"/>
            <a:r>
              <a:rPr lang="en-IE" sz="4000" b="1" dirty="0">
                <a:latin typeface="Times New Roman" panose="02020603050405020304" pitchFamily="18" charset="0"/>
                <a:cs typeface="Times New Roman" panose="02020603050405020304" pitchFamily="18" charset="0"/>
              </a:rPr>
              <a:t>Heat transfer model validation</a:t>
            </a:r>
          </a:p>
        </p:txBody>
      </p:sp>
      <p:cxnSp>
        <p:nvCxnSpPr>
          <p:cNvPr id="4" name="Straight Connector 3"/>
          <p:cNvCxnSpPr/>
          <p:nvPr/>
        </p:nvCxnSpPr>
        <p:spPr>
          <a:xfrm>
            <a:off x="2" y="961350"/>
            <a:ext cx="12192000" cy="108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18DFAE8-22E7-473C-B4E2-B8EFA02FFB49}"/>
              </a:ext>
            </a:extLst>
          </p:cNvPr>
          <p:cNvSpPr txBox="1"/>
          <p:nvPr/>
        </p:nvSpPr>
        <p:spPr>
          <a:xfrm>
            <a:off x="5649506" y="4504837"/>
            <a:ext cx="2293772" cy="1754326"/>
          </a:xfrm>
          <a:prstGeom prst="rect">
            <a:avLst/>
          </a:prstGeom>
          <a:noFill/>
        </p:spPr>
        <p:txBody>
          <a:bodyPr wrap="square" rtlCol="0">
            <a:spAutoFit/>
          </a:bodyPr>
          <a:lstStyle/>
          <a:p>
            <a:pPr algn="just"/>
            <a:r>
              <a:rPr lang="en-IE" dirty="0">
                <a:latin typeface="Times New Roman" panose="02020603050405020304" pitchFamily="18" charset="0"/>
                <a:cs typeface="Times New Roman" panose="02020603050405020304" pitchFamily="18" charset="0"/>
              </a:rPr>
              <a:t>65% of the predictions are underestimated, which highlights the underestimation of the simulation results at most of the time.</a:t>
            </a:r>
          </a:p>
        </p:txBody>
      </p:sp>
      <p:sp>
        <p:nvSpPr>
          <p:cNvPr id="8" name="TextBox 7">
            <a:extLst>
              <a:ext uri="{FF2B5EF4-FFF2-40B4-BE49-F238E27FC236}">
                <a16:creationId xmlns:a16="http://schemas.microsoft.com/office/drawing/2014/main" id="{F9B8D1D0-F84B-4478-A065-8682B3460BA9}"/>
              </a:ext>
            </a:extLst>
          </p:cNvPr>
          <p:cNvSpPr txBox="1"/>
          <p:nvPr/>
        </p:nvSpPr>
        <p:spPr>
          <a:xfrm>
            <a:off x="9323718" y="973695"/>
            <a:ext cx="2490628" cy="2862322"/>
          </a:xfrm>
          <a:prstGeom prst="rect">
            <a:avLst/>
          </a:prstGeom>
          <a:noFill/>
        </p:spPr>
        <p:txBody>
          <a:bodyPr wrap="square" rtlCol="0">
            <a:spAutoFit/>
          </a:bodyPr>
          <a:lstStyle/>
          <a:p>
            <a:pPr algn="just"/>
            <a:r>
              <a:rPr lang="en-IE" b="1" u="sng" dirty="0">
                <a:latin typeface="Times New Roman" panose="02020603050405020304" pitchFamily="18" charset="0"/>
                <a:cs typeface="Times New Roman" panose="02020603050405020304" pitchFamily="18" charset="0"/>
              </a:rPr>
              <a:t>Cumulative frequency distribution:</a:t>
            </a:r>
          </a:p>
          <a:p>
            <a:pPr algn="just"/>
            <a:endParaRPr lang="en-IE" b="1" u="sng" dirty="0">
              <a:latin typeface="Times New Roman" panose="02020603050405020304" pitchFamily="18" charset="0"/>
              <a:cs typeface="Times New Roman" panose="02020603050405020304" pitchFamily="18" charset="0"/>
            </a:endParaRPr>
          </a:p>
          <a:p>
            <a:pPr algn="just"/>
            <a:r>
              <a:rPr lang="en-IE" dirty="0">
                <a:latin typeface="Times New Roman" panose="02020603050405020304" pitchFamily="18" charset="0"/>
                <a:cs typeface="Times New Roman" panose="02020603050405020304" pitchFamily="18" charset="0"/>
              </a:rPr>
              <a:t>95% of the data predicted have residues between ±2 </a:t>
            </a:r>
            <a:r>
              <a:rPr lang="en-IE" baseline="30000" dirty="0" err="1">
                <a:latin typeface="Times New Roman" panose="02020603050405020304" pitchFamily="18" charset="0"/>
                <a:cs typeface="Times New Roman" panose="02020603050405020304" pitchFamily="18" charset="0"/>
              </a:rPr>
              <a:t>o</a:t>
            </a:r>
            <a:r>
              <a:rPr lang="en-IE" dirty="0" err="1">
                <a:latin typeface="Times New Roman" panose="02020603050405020304" pitchFamily="18" charset="0"/>
                <a:cs typeface="Times New Roman" panose="02020603050405020304" pitchFamily="18" charset="0"/>
              </a:rPr>
              <a:t>C</a:t>
            </a:r>
            <a:r>
              <a:rPr lang="en-IE" dirty="0">
                <a:latin typeface="Times New Roman" panose="02020603050405020304" pitchFamily="18" charset="0"/>
                <a:cs typeface="Times New Roman" panose="02020603050405020304" pitchFamily="18" charset="0"/>
              </a:rPr>
              <a:t>;</a:t>
            </a:r>
          </a:p>
          <a:p>
            <a:pPr algn="just"/>
            <a:endParaRPr lang="en-IE" dirty="0">
              <a:latin typeface="Times New Roman" panose="02020603050405020304" pitchFamily="18" charset="0"/>
              <a:cs typeface="Times New Roman" panose="02020603050405020304" pitchFamily="18" charset="0"/>
            </a:endParaRPr>
          </a:p>
          <a:p>
            <a:pPr algn="just"/>
            <a:r>
              <a:rPr lang="en-IE" dirty="0">
                <a:latin typeface="Times New Roman" panose="02020603050405020304" pitchFamily="18" charset="0"/>
                <a:cs typeface="Times New Roman" panose="02020603050405020304" pitchFamily="18" charset="0"/>
              </a:rPr>
              <a:t>95% of the data predicted have residues between ±50 W/m</a:t>
            </a:r>
            <a:r>
              <a:rPr lang="en-IE" baseline="30000" dirty="0">
                <a:latin typeface="Times New Roman" panose="02020603050405020304" pitchFamily="18" charset="0"/>
                <a:cs typeface="Times New Roman" panose="02020603050405020304" pitchFamily="18" charset="0"/>
              </a:rPr>
              <a:t>2</a:t>
            </a:r>
            <a:r>
              <a:rPr lang="en-IE"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8B284162-30ED-4BF7-91C1-214F4D9AD9FF}"/>
              </a:ext>
            </a:extLst>
          </p:cNvPr>
          <p:cNvSpPr txBox="1"/>
          <p:nvPr/>
        </p:nvSpPr>
        <p:spPr>
          <a:xfrm>
            <a:off x="0" y="5382000"/>
            <a:ext cx="5086212" cy="646331"/>
          </a:xfrm>
          <a:prstGeom prst="rect">
            <a:avLst/>
          </a:prstGeom>
          <a:noFill/>
        </p:spPr>
        <p:txBody>
          <a:bodyPr wrap="square" rtlCol="0">
            <a:spAutoFit/>
          </a:bodyPr>
          <a:lstStyle/>
          <a:p>
            <a:pPr algn="just"/>
            <a:r>
              <a:rPr lang="en-IE" dirty="0">
                <a:latin typeface="Times New Roman" panose="02020603050405020304" pitchFamily="18" charset="0"/>
                <a:cs typeface="Times New Roman" panose="02020603050405020304" pitchFamily="18" charset="0"/>
              </a:rPr>
              <a:t>Experimental and simulated results of T</a:t>
            </a:r>
            <a:r>
              <a:rPr lang="en-IE" baseline="-25000" dirty="0">
                <a:latin typeface="Times New Roman" panose="02020603050405020304" pitchFamily="18" charset="0"/>
                <a:cs typeface="Times New Roman" panose="02020603050405020304" pitchFamily="18" charset="0"/>
              </a:rPr>
              <a:t>out</a:t>
            </a:r>
            <a:r>
              <a:rPr lang="en-IE" dirty="0">
                <a:latin typeface="Times New Roman" panose="02020603050405020304" pitchFamily="18" charset="0"/>
                <a:cs typeface="Times New Roman" panose="02020603050405020304" pitchFamily="18" charset="0"/>
              </a:rPr>
              <a:t> and Q</a:t>
            </a:r>
            <a:r>
              <a:rPr lang="en-IE" baseline="-25000" dirty="0">
                <a:latin typeface="Times New Roman" panose="02020603050405020304" pitchFamily="18" charset="0"/>
                <a:cs typeface="Times New Roman" panose="02020603050405020304" pitchFamily="18" charset="0"/>
              </a:rPr>
              <a:t>u</a:t>
            </a:r>
            <a:r>
              <a:rPr lang="en-IE" dirty="0">
                <a:latin typeface="Times New Roman" panose="02020603050405020304" pitchFamily="18" charset="0"/>
                <a:cs typeface="Times New Roman" panose="02020603050405020304" pitchFamily="18" charset="0"/>
              </a:rPr>
              <a:t> from 28</a:t>
            </a:r>
            <a:r>
              <a:rPr lang="en-IE" baseline="30000" dirty="0">
                <a:latin typeface="Times New Roman" panose="02020603050405020304" pitchFamily="18" charset="0"/>
                <a:cs typeface="Times New Roman" panose="02020603050405020304" pitchFamily="18" charset="0"/>
              </a:rPr>
              <a:t>th</a:t>
            </a:r>
            <a:r>
              <a:rPr lang="en-IE" dirty="0">
                <a:latin typeface="Times New Roman" panose="02020603050405020304" pitchFamily="18" charset="0"/>
                <a:cs typeface="Times New Roman" panose="02020603050405020304" pitchFamily="18" charset="0"/>
              </a:rPr>
              <a:t> June at 0.115 kg/m</a:t>
            </a:r>
            <a:r>
              <a:rPr lang="en-IE" baseline="30000" dirty="0">
                <a:latin typeface="Times New Roman" panose="02020603050405020304" pitchFamily="18" charset="0"/>
                <a:cs typeface="Times New Roman" panose="02020603050405020304" pitchFamily="18" charset="0"/>
              </a:rPr>
              <a:t>2</a:t>
            </a:r>
            <a:r>
              <a:rPr lang="en-IE" dirty="0">
                <a:latin typeface="Times New Roman" panose="02020603050405020304" pitchFamily="18" charset="0"/>
                <a:cs typeface="Times New Roman" panose="02020603050405020304" pitchFamily="18" charset="0"/>
              </a:rPr>
              <a:t>.s.</a:t>
            </a:r>
          </a:p>
        </p:txBody>
      </p:sp>
      <p:pic>
        <p:nvPicPr>
          <p:cNvPr id="11" name="Picture 10" descr="A close up of a map&#10;&#10;Description automatically generated">
            <a:extLst>
              <a:ext uri="{FF2B5EF4-FFF2-40B4-BE49-F238E27FC236}">
                <a16:creationId xmlns:a16="http://schemas.microsoft.com/office/drawing/2014/main" id="{9BC294F6-CE8B-4F79-B829-81D509164E14}"/>
              </a:ext>
            </a:extLst>
          </p:cNvPr>
          <p:cNvPicPr>
            <a:picLocks noChangeAspect="1"/>
          </p:cNvPicPr>
          <p:nvPr/>
        </p:nvPicPr>
        <p:blipFill rotWithShape="1">
          <a:blip r:embed="rId2">
            <a:extLst>
              <a:ext uri="{28A0092B-C50C-407E-A947-70E740481C1C}">
                <a14:useLocalDpi xmlns:a14="http://schemas.microsoft.com/office/drawing/2010/main" val="0"/>
              </a:ext>
            </a:extLst>
          </a:blip>
          <a:srcRect l="5756"/>
          <a:stretch/>
        </p:blipFill>
        <p:spPr>
          <a:xfrm>
            <a:off x="36697" y="1095641"/>
            <a:ext cx="5249866" cy="4286359"/>
          </a:xfrm>
          <a:prstGeom prst="rect">
            <a:avLst/>
          </a:prstGeom>
        </p:spPr>
      </p:pic>
      <p:pic>
        <p:nvPicPr>
          <p:cNvPr id="13" name="Picture 12">
            <a:extLst>
              <a:ext uri="{FF2B5EF4-FFF2-40B4-BE49-F238E27FC236}">
                <a16:creationId xmlns:a16="http://schemas.microsoft.com/office/drawing/2014/main" id="{7FE7C14A-F554-4263-A798-FD89FF6A6148}"/>
              </a:ext>
            </a:extLst>
          </p:cNvPr>
          <p:cNvPicPr>
            <a:picLocks noChangeAspect="1"/>
          </p:cNvPicPr>
          <p:nvPr/>
        </p:nvPicPr>
        <p:blipFill rotWithShape="1">
          <a:blip r:embed="rId3">
            <a:extLst>
              <a:ext uri="{28A0092B-C50C-407E-A947-70E740481C1C}">
                <a14:useLocalDpi xmlns:a14="http://schemas.microsoft.com/office/drawing/2010/main" val="0"/>
              </a:ext>
            </a:extLst>
          </a:blip>
          <a:srcRect t="4580"/>
          <a:stretch/>
        </p:blipFill>
        <p:spPr>
          <a:xfrm>
            <a:off x="5277284" y="1013144"/>
            <a:ext cx="4003699" cy="3059046"/>
          </a:xfrm>
          <a:prstGeom prst="rect">
            <a:avLst/>
          </a:prstGeom>
        </p:spPr>
      </p:pic>
      <p:pic>
        <p:nvPicPr>
          <p:cNvPr id="15" name="Picture 14" descr="A close up of a logo&#10;&#10;Description automatically generated">
            <a:extLst>
              <a:ext uri="{FF2B5EF4-FFF2-40B4-BE49-F238E27FC236}">
                <a16:creationId xmlns:a16="http://schemas.microsoft.com/office/drawing/2014/main" id="{F213C31B-AD4D-471D-BB73-6D70B1F06E64}"/>
              </a:ext>
            </a:extLst>
          </p:cNvPr>
          <p:cNvPicPr>
            <a:picLocks noChangeAspect="1"/>
          </p:cNvPicPr>
          <p:nvPr/>
        </p:nvPicPr>
        <p:blipFill rotWithShape="1">
          <a:blip r:embed="rId4">
            <a:extLst>
              <a:ext uri="{28A0092B-C50C-407E-A947-70E740481C1C}">
                <a14:useLocalDpi xmlns:a14="http://schemas.microsoft.com/office/drawing/2010/main" val="0"/>
              </a:ext>
            </a:extLst>
          </a:blip>
          <a:srcRect t="4733"/>
          <a:stretch/>
        </p:blipFill>
        <p:spPr>
          <a:xfrm>
            <a:off x="8306221" y="3853696"/>
            <a:ext cx="3849083" cy="2905380"/>
          </a:xfrm>
          <a:prstGeom prst="rect">
            <a:avLst/>
          </a:prstGeom>
        </p:spPr>
      </p:pic>
      <p:sp>
        <p:nvSpPr>
          <p:cNvPr id="7" name="Slide Number Placeholder 6"/>
          <p:cNvSpPr>
            <a:spLocks noGrp="1"/>
          </p:cNvSpPr>
          <p:nvPr>
            <p:ph type="sldNum" sz="quarter" idx="12"/>
          </p:nvPr>
        </p:nvSpPr>
        <p:spPr/>
        <p:txBody>
          <a:bodyPr/>
          <a:lstStyle/>
          <a:p>
            <a:fld id="{CBF72FBF-BBAC-45BD-B294-AB8E5EFC8D1A}" type="slidenum">
              <a:rPr lang="en-IE" smtClean="0"/>
              <a:t>26</a:t>
            </a:fld>
            <a:endParaRPr lang="en-IE"/>
          </a:p>
        </p:txBody>
      </p:sp>
    </p:spTree>
    <p:extLst>
      <p:ext uri="{BB962C8B-B14F-4D97-AF65-F5344CB8AC3E}">
        <p14:creationId xmlns:p14="http://schemas.microsoft.com/office/powerpoint/2010/main" val="3152284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dirty="0">
                <a:latin typeface="Times New Roman" panose="02020603050405020304" pitchFamily="18" charset="0"/>
                <a:cs typeface="Times New Roman" panose="02020603050405020304" pitchFamily="18" charset="0"/>
              </a:rPr>
              <a:t>Introduction</a:t>
            </a:r>
          </a:p>
        </p:txBody>
      </p:sp>
      <p:cxnSp>
        <p:nvCxnSpPr>
          <p:cNvPr id="11" name="Straight Connector 10"/>
          <p:cNvCxnSpPr/>
          <p:nvPr/>
        </p:nvCxnSpPr>
        <p:spPr>
          <a:xfrm>
            <a:off x="2" y="961350"/>
            <a:ext cx="12192000" cy="108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27</a:t>
            </a:fld>
            <a:endParaRPr lang="en-IE"/>
          </a:p>
        </p:txBody>
      </p:sp>
      <p:graphicFrame>
        <p:nvGraphicFramePr>
          <p:cNvPr id="5" name="Diagram 4">
            <a:extLst>
              <a:ext uri="{FF2B5EF4-FFF2-40B4-BE49-F238E27FC236}">
                <a16:creationId xmlns:a16="http://schemas.microsoft.com/office/drawing/2014/main" id="{0179F4FD-A7A2-4D91-95CB-2D8A86A9CD83}"/>
              </a:ext>
            </a:extLst>
          </p:cNvPr>
          <p:cNvGraphicFramePr/>
          <p:nvPr>
            <p:extLst>
              <p:ext uri="{D42A27DB-BD31-4B8C-83A1-F6EECF244321}">
                <p14:modId xmlns:p14="http://schemas.microsoft.com/office/powerpoint/2010/main" val="224972720"/>
              </p:ext>
            </p:extLst>
          </p:nvPr>
        </p:nvGraphicFramePr>
        <p:xfrm>
          <a:off x="1854200" y="1427276"/>
          <a:ext cx="8128000" cy="5192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6880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Ray Tracing and Optical Modelling</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28</a:t>
            </a:fld>
            <a:endParaRPr lang="en-IE"/>
          </a:p>
        </p:txBody>
      </p:sp>
      <p:sp>
        <p:nvSpPr>
          <p:cNvPr id="10" name="Rectangle: Rounded Corners 9">
            <a:extLst>
              <a:ext uri="{FF2B5EF4-FFF2-40B4-BE49-F238E27FC236}">
                <a16:creationId xmlns:a16="http://schemas.microsoft.com/office/drawing/2014/main" id="{FC8A1A31-8311-448D-B5E9-6E14802C6947}"/>
              </a:ext>
            </a:extLst>
          </p:cNvPr>
          <p:cNvSpPr/>
          <p:nvPr/>
        </p:nvSpPr>
        <p:spPr>
          <a:xfrm>
            <a:off x="115909" y="1068415"/>
            <a:ext cx="5155095" cy="565305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Picture 12" descr="A picture containing athletic game, sport&#10;&#10;Description automatically generated">
            <a:extLst>
              <a:ext uri="{FF2B5EF4-FFF2-40B4-BE49-F238E27FC236}">
                <a16:creationId xmlns:a16="http://schemas.microsoft.com/office/drawing/2014/main" id="{1E6BD540-EF44-4357-8125-8F90C772B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274" y="4242729"/>
            <a:ext cx="3080364" cy="2362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AA5C85D3-A9FC-4957-B9D2-6783F5D768ED}"/>
              </a:ext>
            </a:extLst>
          </p:cNvPr>
          <p:cNvSpPr txBox="1"/>
          <p:nvPr/>
        </p:nvSpPr>
        <p:spPr>
          <a:xfrm>
            <a:off x="301441" y="1308201"/>
            <a:ext cx="4969563" cy="2581732"/>
          </a:xfrm>
          <a:prstGeom prst="rect">
            <a:avLst/>
          </a:prstGeom>
          <a:noFill/>
        </p:spPr>
        <p:txBody>
          <a:bodyPr wrap="square" rtlCol="0">
            <a:spAutoFit/>
          </a:bodyPr>
          <a:lstStyle/>
          <a:p>
            <a:pPr algn="just">
              <a:lnSpc>
                <a:spcPct val="150000"/>
              </a:lnSpc>
            </a:pPr>
            <a:r>
              <a:rPr lang="pt-BR"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Ray tracing technique:</a:t>
            </a:r>
          </a:p>
          <a:p>
            <a:pPr marL="285750" indent="-285750" algn="just">
              <a:lnSpc>
                <a:spcPct val="150000"/>
              </a:lnSpc>
              <a:buFont typeface="Wingdings" panose="05000000000000000000" pitchFamily="2" charset="2"/>
              <a:buChar char="§"/>
            </a:pPr>
            <a:r>
              <a:rPr lang="pt-BR" dirty="0">
                <a:latin typeface="Times New Roman" panose="02020603050405020304" pitchFamily="18" charset="0"/>
                <a:cs typeface="Times New Roman" panose="02020603050405020304" pitchFamily="18" charset="0"/>
              </a:rPr>
              <a:t>Algorithm to simulate sunlight rays passing through an optical system;</a:t>
            </a:r>
          </a:p>
          <a:p>
            <a:pPr marL="285750" indent="-285750" algn="just">
              <a:lnSpc>
                <a:spcPct val="150000"/>
              </a:lnSpc>
              <a:buFont typeface="Wingdings" panose="05000000000000000000" pitchFamily="2" charset="2"/>
              <a:buChar char="§"/>
            </a:pPr>
            <a:r>
              <a:rPr lang="pt-BR" dirty="0">
                <a:latin typeface="Times New Roman" panose="02020603050405020304" pitchFamily="18" charset="0"/>
                <a:cs typeface="Times New Roman" panose="02020603050405020304" pitchFamily="18" charset="0"/>
              </a:rPr>
              <a:t>It was used to help the optical modelling and therefore help deciding the dimensions of the solar collector to be used.</a:t>
            </a:r>
            <a:endParaRPr lang="en-IE"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4DD7E7CF-5F91-40D6-BCF0-77AAEFAB18A8}"/>
              </a:ext>
            </a:extLst>
          </p:cNvPr>
          <p:cNvSpPr/>
          <p:nvPr/>
        </p:nvSpPr>
        <p:spPr>
          <a:xfrm>
            <a:off x="5459514" y="1068415"/>
            <a:ext cx="3455505" cy="565305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TextBox 15">
            <a:extLst>
              <a:ext uri="{FF2B5EF4-FFF2-40B4-BE49-F238E27FC236}">
                <a16:creationId xmlns:a16="http://schemas.microsoft.com/office/drawing/2014/main" id="{38F6FC31-9F5F-4221-A3C0-E638FB653D31}"/>
              </a:ext>
            </a:extLst>
          </p:cNvPr>
          <p:cNvSpPr txBox="1"/>
          <p:nvPr/>
        </p:nvSpPr>
        <p:spPr>
          <a:xfrm>
            <a:off x="5949845" y="1291185"/>
            <a:ext cx="2743200" cy="3458896"/>
          </a:xfrm>
          <a:prstGeom prst="rect">
            <a:avLst/>
          </a:prstGeom>
          <a:noFill/>
        </p:spPr>
        <p:txBody>
          <a:bodyPr wrap="square" rtlCol="0">
            <a:spAutoFit/>
          </a:bodyPr>
          <a:lstStyle/>
          <a:p>
            <a:pPr algn="just">
              <a:lnSpc>
                <a:spcPct val="150000"/>
              </a:lnSpc>
            </a:pPr>
            <a:r>
              <a:rPr lang="pt-BR"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Requirements:</a:t>
            </a:r>
          </a:p>
          <a:p>
            <a:pPr marL="285750" indent="-285750" algn="just">
              <a:lnSpc>
                <a:spcPct val="150000"/>
              </a:lnSpc>
              <a:buFont typeface="Wingdings" panose="05000000000000000000" pitchFamily="2" charset="2"/>
              <a:buChar char="§"/>
            </a:pPr>
            <a:r>
              <a:rPr lang="pt-BR" dirty="0">
                <a:latin typeface="Times New Roman" panose="02020603050405020304" pitchFamily="18" charset="0"/>
                <a:cs typeface="Times New Roman" panose="02020603050405020304" pitchFamily="18" charset="0"/>
              </a:rPr>
              <a:t>Dublin, Ireland;</a:t>
            </a:r>
          </a:p>
          <a:p>
            <a:pPr marL="285750" indent="-285750" algn="just">
              <a:lnSpc>
                <a:spcPct val="150000"/>
              </a:lnSpc>
              <a:buFont typeface="Wingdings" panose="05000000000000000000" pitchFamily="2" charset="2"/>
              <a:buChar char="§"/>
            </a:pPr>
            <a:r>
              <a:rPr lang="pt-BR" dirty="0">
                <a:latin typeface="Times New Roman" panose="02020603050405020304" pitchFamily="18" charset="0"/>
                <a:cs typeface="Times New Roman" panose="02020603050405020304" pitchFamily="18" charset="0"/>
              </a:rPr>
              <a:t>8h/day, 9am to 5pm;</a:t>
            </a:r>
          </a:p>
          <a:p>
            <a:pPr marL="285750" indent="-285750" algn="just">
              <a:lnSpc>
                <a:spcPct val="150000"/>
              </a:lnSpc>
              <a:buFont typeface="Wingdings" panose="05000000000000000000" pitchFamily="2" charset="2"/>
              <a:buChar char="§"/>
            </a:pPr>
            <a:r>
              <a:rPr lang="pt-BR" dirty="0">
                <a:latin typeface="Times New Roman" panose="02020603050405020304" pitchFamily="18" charset="0"/>
                <a:cs typeface="Times New Roman" panose="02020603050405020304" pitchFamily="18" charset="0"/>
              </a:rPr>
              <a:t>21/06 – 21/09</a:t>
            </a:r>
          </a:p>
          <a:p>
            <a:pPr algn="just">
              <a:lnSpc>
                <a:spcPct val="150000"/>
              </a:lnSpc>
            </a:pPr>
            <a:endParaRPr lang="pt-BR" dirty="0">
              <a:latin typeface="Times New Roman" panose="02020603050405020304" pitchFamily="18" charset="0"/>
              <a:cs typeface="Times New Roman" panose="02020603050405020304" pitchFamily="18" charset="0"/>
            </a:endParaRPr>
          </a:p>
          <a:p>
            <a:pPr algn="just">
              <a:lnSpc>
                <a:spcPct val="150000"/>
              </a:lnSpc>
            </a:pPr>
            <a:r>
              <a:rPr lang="pt-BR"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 variables:</a:t>
            </a:r>
            <a:endParaRPr lang="pt-BR"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Optical efficiency</a:t>
            </a:r>
          </a:p>
          <a:p>
            <a:pPr marL="285750" indent="-285750" algn="just">
              <a:lnSpc>
                <a:spcPct val="150000"/>
              </a:lnSpc>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Glazing transmittance</a:t>
            </a:r>
            <a:endParaRPr lang="en-IE" dirty="0">
              <a:latin typeface="Times New Roman" panose="02020603050405020304" pitchFamily="18" charset="0"/>
              <a:cs typeface="Times New Roman" panose="02020603050405020304" pitchFamily="18" charset="0"/>
            </a:endParaRPr>
          </a:p>
        </p:txBody>
      </p:sp>
      <p:pic>
        <p:nvPicPr>
          <p:cNvPr id="5" name="Picture 4" descr="A close up of a logo&#10;&#10;Description automatically generated">
            <a:extLst>
              <a:ext uri="{FF2B5EF4-FFF2-40B4-BE49-F238E27FC236}">
                <a16:creationId xmlns:a16="http://schemas.microsoft.com/office/drawing/2014/main" id="{B8E72794-9836-4D64-A761-CFC1BEC2E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3376" y="1019225"/>
            <a:ext cx="2892715" cy="2687061"/>
          </a:xfrm>
          <a:prstGeom prst="rect">
            <a:avLst/>
          </a:prstGeom>
        </p:spPr>
      </p:pic>
      <p:pic>
        <p:nvPicPr>
          <p:cNvPr id="7" name="Picture 6" descr="A close up of a map&#10;&#10;Description automatically generated">
            <a:extLst>
              <a:ext uri="{FF2B5EF4-FFF2-40B4-BE49-F238E27FC236}">
                <a16:creationId xmlns:a16="http://schemas.microsoft.com/office/drawing/2014/main" id="{C17D53A2-2C3E-4299-9ED6-AFCE17DF0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3376" y="3750315"/>
            <a:ext cx="2892715" cy="2687060"/>
          </a:xfrm>
          <a:prstGeom prst="rect">
            <a:avLst/>
          </a:prstGeom>
        </p:spPr>
      </p:pic>
    </p:spTree>
    <p:extLst>
      <p:ext uri="{BB962C8B-B14F-4D97-AF65-F5344CB8AC3E}">
        <p14:creationId xmlns:p14="http://schemas.microsoft.com/office/powerpoint/2010/main" val="2763404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 Goal and Objectives</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3</a:t>
            </a:fld>
            <a:endParaRPr lang="en-IE"/>
          </a:p>
        </p:txBody>
      </p:sp>
      <p:graphicFrame>
        <p:nvGraphicFramePr>
          <p:cNvPr id="5" name="Diagram 4">
            <a:extLst>
              <a:ext uri="{FF2B5EF4-FFF2-40B4-BE49-F238E27FC236}">
                <a16:creationId xmlns:a16="http://schemas.microsoft.com/office/drawing/2014/main" id="{B05C6F88-58DB-48A5-A7E8-581A6AC58BB1}"/>
              </a:ext>
            </a:extLst>
          </p:cNvPr>
          <p:cNvGraphicFramePr/>
          <p:nvPr>
            <p:extLst>
              <p:ext uri="{D42A27DB-BD31-4B8C-83A1-F6EECF244321}">
                <p14:modId xmlns:p14="http://schemas.microsoft.com/office/powerpoint/2010/main" val="1530626990"/>
              </p:ext>
            </p:extLst>
          </p:nvPr>
        </p:nvGraphicFramePr>
        <p:xfrm>
          <a:off x="58547" y="983384"/>
          <a:ext cx="12072730" cy="5858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268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Optical Modelling and Design</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4</a:t>
            </a:fld>
            <a:endParaRPr lang="en-IE"/>
          </a:p>
        </p:txBody>
      </p:sp>
      <p:graphicFrame>
        <p:nvGraphicFramePr>
          <p:cNvPr id="7" name="Diagram 6">
            <a:extLst>
              <a:ext uri="{FF2B5EF4-FFF2-40B4-BE49-F238E27FC236}">
                <a16:creationId xmlns:a16="http://schemas.microsoft.com/office/drawing/2014/main" id="{5EEF1C86-CEB5-4C9D-9E2E-3E8170FDF7D3}"/>
              </a:ext>
            </a:extLst>
          </p:cNvPr>
          <p:cNvGraphicFramePr/>
          <p:nvPr>
            <p:extLst>
              <p:ext uri="{D42A27DB-BD31-4B8C-83A1-F6EECF244321}">
                <p14:modId xmlns:p14="http://schemas.microsoft.com/office/powerpoint/2010/main" val="667844253"/>
              </p:ext>
            </p:extLst>
          </p:nvPr>
        </p:nvGraphicFramePr>
        <p:xfrm>
          <a:off x="135838" y="1044524"/>
          <a:ext cx="5835304" cy="5676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B5DCC87-A10F-C72E-368D-47880CB7964A}"/>
              </a:ext>
            </a:extLst>
          </p:cNvPr>
          <p:cNvPicPr>
            <a:picLocks noChangeAspect="1"/>
          </p:cNvPicPr>
          <p:nvPr/>
        </p:nvPicPr>
        <p:blipFill>
          <a:blip r:embed="rId7"/>
          <a:stretch>
            <a:fillRect/>
          </a:stretch>
        </p:blipFill>
        <p:spPr>
          <a:xfrm>
            <a:off x="6702731" y="1036491"/>
            <a:ext cx="4933950" cy="2600324"/>
          </a:xfrm>
          <a:prstGeom prst="rect">
            <a:avLst/>
          </a:prstGeom>
        </p:spPr>
      </p:pic>
      <p:pic>
        <p:nvPicPr>
          <p:cNvPr id="6" name="Picture 5">
            <a:extLst>
              <a:ext uri="{FF2B5EF4-FFF2-40B4-BE49-F238E27FC236}">
                <a16:creationId xmlns:a16="http://schemas.microsoft.com/office/drawing/2014/main" id="{DDEE3113-3FB5-3924-A9E4-7B9458730F35}"/>
              </a:ext>
            </a:extLst>
          </p:cNvPr>
          <p:cNvPicPr>
            <a:picLocks noChangeAspect="1"/>
          </p:cNvPicPr>
          <p:nvPr/>
        </p:nvPicPr>
        <p:blipFill>
          <a:blip r:embed="rId8"/>
          <a:stretch>
            <a:fillRect/>
          </a:stretch>
        </p:blipFill>
        <p:spPr>
          <a:xfrm>
            <a:off x="6550331" y="3711954"/>
            <a:ext cx="5238750" cy="2721515"/>
          </a:xfrm>
          <a:prstGeom prst="rect">
            <a:avLst/>
          </a:prstGeom>
        </p:spPr>
      </p:pic>
    </p:spTree>
    <p:extLst>
      <p:ext uri="{BB962C8B-B14F-4D97-AF65-F5344CB8AC3E}">
        <p14:creationId xmlns:p14="http://schemas.microsoft.com/office/powerpoint/2010/main" val="235528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B683E-7DF2-8381-5801-1127C444F0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7E0F3-D32E-628C-FD9B-DC780BE746D9}"/>
              </a:ext>
            </a:extLst>
          </p:cNvPr>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Ray Tracing and Optical Modelling</a:t>
            </a:r>
          </a:p>
        </p:txBody>
      </p:sp>
      <p:cxnSp>
        <p:nvCxnSpPr>
          <p:cNvPr id="11" name="Straight Connector 10">
            <a:extLst>
              <a:ext uri="{FF2B5EF4-FFF2-40B4-BE49-F238E27FC236}">
                <a16:creationId xmlns:a16="http://schemas.microsoft.com/office/drawing/2014/main" id="{F0370F2E-9FD3-C77D-5F1B-8D0C3C92A8DD}"/>
              </a:ext>
            </a:extLst>
          </p:cNvPr>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BF9D76B-1CBD-803B-2FC1-D268799AAFE1}"/>
              </a:ext>
            </a:extLst>
          </p:cNvPr>
          <p:cNvSpPr>
            <a:spLocks noGrp="1"/>
          </p:cNvSpPr>
          <p:nvPr>
            <p:ph type="sldNum" sz="quarter" idx="12"/>
          </p:nvPr>
        </p:nvSpPr>
        <p:spPr/>
        <p:txBody>
          <a:bodyPr/>
          <a:lstStyle/>
          <a:p>
            <a:fld id="{CBF72FBF-BBAC-45BD-B294-AB8E5EFC8D1A}" type="slidenum">
              <a:rPr lang="en-IE" smtClean="0"/>
              <a:t>5</a:t>
            </a:fld>
            <a:endParaRPr lang="en-IE"/>
          </a:p>
        </p:txBody>
      </p:sp>
      <p:pic>
        <p:nvPicPr>
          <p:cNvPr id="9" name="Picture 8">
            <a:extLst>
              <a:ext uri="{FF2B5EF4-FFF2-40B4-BE49-F238E27FC236}">
                <a16:creationId xmlns:a16="http://schemas.microsoft.com/office/drawing/2014/main" id="{64165EB3-7CEA-8224-1FCA-AF60EE24EEEA}"/>
              </a:ext>
            </a:extLst>
          </p:cNvPr>
          <p:cNvPicPr>
            <a:picLocks noChangeAspect="1"/>
          </p:cNvPicPr>
          <p:nvPr/>
        </p:nvPicPr>
        <p:blipFill>
          <a:blip r:embed="rId2"/>
          <a:stretch>
            <a:fillRect/>
          </a:stretch>
        </p:blipFill>
        <p:spPr>
          <a:xfrm>
            <a:off x="5960125" y="1168996"/>
            <a:ext cx="6231875" cy="5286652"/>
          </a:xfrm>
          <a:prstGeom prst="rect">
            <a:avLst/>
          </a:prstGeom>
        </p:spPr>
      </p:pic>
      <p:graphicFrame>
        <p:nvGraphicFramePr>
          <p:cNvPr id="10" name="Diagram 9">
            <a:extLst>
              <a:ext uri="{FF2B5EF4-FFF2-40B4-BE49-F238E27FC236}">
                <a16:creationId xmlns:a16="http://schemas.microsoft.com/office/drawing/2014/main" id="{68538EEE-7C7A-0CFF-C452-FFA50D8C7FE3}"/>
              </a:ext>
            </a:extLst>
          </p:cNvPr>
          <p:cNvGraphicFramePr/>
          <p:nvPr>
            <p:extLst>
              <p:ext uri="{D42A27DB-BD31-4B8C-83A1-F6EECF244321}">
                <p14:modId xmlns:p14="http://schemas.microsoft.com/office/powerpoint/2010/main" val="3381481091"/>
              </p:ext>
            </p:extLst>
          </p:nvPr>
        </p:nvGraphicFramePr>
        <p:xfrm>
          <a:off x="44068" y="1044524"/>
          <a:ext cx="5835304" cy="5676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682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Optical Results</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6</a:t>
            </a:fld>
            <a:endParaRPr lang="en-IE"/>
          </a:p>
        </p:txBody>
      </p:sp>
      <p:pic>
        <p:nvPicPr>
          <p:cNvPr id="14" name="Picture 13">
            <a:extLst>
              <a:ext uri="{FF2B5EF4-FFF2-40B4-BE49-F238E27FC236}">
                <a16:creationId xmlns:a16="http://schemas.microsoft.com/office/drawing/2014/main" id="{28AD6097-1B5C-1059-5662-48F5174744F6}"/>
              </a:ext>
            </a:extLst>
          </p:cNvPr>
          <p:cNvPicPr>
            <a:picLocks noChangeAspect="1"/>
          </p:cNvPicPr>
          <p:nvPr/>
        </p:nvPicPr>
        <p:blipFill>
          <a:blip r:embed="rId2"/>
          <a:stretch>
            <a:fillRect/>
          </a:stretch>
        </p:blipFill>
        <p:spPr>
          <a:xfrm>
            <a:off x="14135" y="1281865"/>
            <a:ext cx="3038200" cy="2678843"/>
          </a:xfrm>
          <a:prstGeom prst="rect">
            <a:avLst/>
          </a:prstGeom>
        </p:spPr>
      </p:pic>
      <p:pic>
        <p:nvPicPr>
          <p:cNvPr id="10" name="Picture 9">
            <a:extLst>
              <a:ext uri="{FF2B5EF4-FFF2-40B4-BE49-F238E27FC236}">
                <a16:creationId xmlns:a16="http://schemas.microsoft.com/office/drawing/2014/main" id="{60E16716-2289-C861-B7CE-AB506B29C167}"/>
              </a:ext>
            </a:extLst>
          </p:cNvPr>
          <p:cNvPicPr>
            <a:picLocks noChangeAspect="1"/>
          </p:cNvPicPr>
          <p:nvPr/>
        </p:nvPicPr>
        <p:blipFill>
          <a:blip r:embed="rId3"/>
          <a:srcRect l="2627"/>
          <a:stretch/>
        </p:blipFill>
        <p:spPr>
          <a:xfrm>
            <a:off x="25152" y="4239857"/>
            <a:ext cx="3070250" cy="2603087"/>
          </a:xfrm>
          <a:prstGeom prst="rect">
            <a:avLst/>
          </a:prstGeom>
        </p:spPr>
      </p:pic>
      <p:sp>
        <p:nvSpPr>
          <p:cNvPr id="3" name="TextBox 2">
            <a:extLst>
              <a:ext uri="{FF2B5EF4-FFF2-40B4-BE49-F238E27FC236}">
                <a16:creationId xmlns:a16="http://schemas.microsoft.com/office/drawing/2014/main" id="{38B564ED-1463-4090-B569-C27A24FEEEC4}"/>
              </a:ext>
            </a:extLst>
          </p:cNvPr>
          <p:cNvSpPr txBox="1"/>
          <p:nvPr/>
        </p:nvSpPr>
        <p:spPr>
          <a:xfrm>
            <a:off x="560187" y="1015443"/>
            <a:ext cx="2244012" cy="338554"/>
          </a:xfrm>
          <a:prstGeom prst="rect">
            <a:avLst/>
          </a:prstGeom>
          <a:noFill/>
          <a:ln>
            <a:solidFill>
              <a:schemeClr val="tx1"/>
            </a:solidFill>
          </a:ln>
          <a:effectLst>
            <a:outerShdw blurRad="50800" dist="38100" dir="5400000" algn="t" rotWithShape="0">
              <a:prstClr val="black">
                <a:alpha val="40000"/>
              </a:prstClr>
            </a:outerShdw>
          </a:effectLst>
        </p:spPr>
        <p:txBody>
          <a:bodyPr wrap="none" rtlCol="0">
            <a:spAutoFit/>
          </a:bodyPr>
          <a:lstStyle/>
          <a:p>
            <a:r>
              <a:rPr lang="pt-BR" sz="1600" dirty="0">
                <a:latin typeface="Times New Roman" panose="02020603050405020304" pitchFamily="18" charset="0"/>
                <a:cs typeface="Times New Roman" panose="02020603050405020304" pitchFamily="18" charset="0"/>
              </a:rPr>
              <a:t>Effect of parabolic shape</a:t>
            </a:r>
            <a:endParaRPr lang="en-IE" sz="16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54503BC-3CF8-46E4-89B0-6934B2446426}"/>
              </a:ext>
            </a:extLst>
          </p:cNvPr>
          <p:cNvSpPr txBox="1"/>
          <p:nvPr/>
        </p:nvSpPr>
        <p:spPr>
          <a:xfrm>
            <a:off x="560187" y="3983078"/>
            <a:ext cx="1638077" cy="338554"/>
          </a:xfrm>
          <a:prstGeom prst="rect">
            <a:avLst/>
          </a:prstGeom>
          <a:noFill/>
          <a:ln>
            <a:solidFill>
              <a:schemeClr val="tx1"/>
            </a:solidFill>
          </a:ln>
          <a:effectLst>
            <a:outerShdw blurRad="50800" dist="38100" dir="5400000" algn="t" rotWithShape="0">
              <a:prstClr val="black">
                <a:alpha val="40000"/>
              </a:prstClr>
            </a:outerShdw>
          </a:effectLst>
        </p:spPr>
        <p:txBody>
          <a:bodyPr wrap="none" rtlCol="0">
            <a:spAutoFit/>
          </a:bodyPr>
          <a:lstStyle/>
          <a:p>
            <a:r>
              <a:rPr lang="pt-BR" sz="1600" dirty="0">
                <a:latin typeface="Times New Roman" panose="02020603050405020304" pitchFamily="18" charset="0"/>
                <a:cs typeface="Times New Roman" panose="02020603050405020304" pitchFamily="18" charset="0"/>
              </a:rPr>
              <a:t>Effect of the ends</a:t>
            </a:r>
            <a:endParaRPr lang="en-IE" sz="16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3ECBDBE3-A457-5618-71E9-FD4D2463A2F3}"/>
              </a:ext>
            </a:extLst>
          </p:cNvPr>
          <p:cNvPicPr>
            <a:picLocks noChangeAspect="1"/>
          </p:cNvPicPr>
          <p:nvPr/>
        </p:nvPicPr>
        <p:blipFill>
          <a:blip r:embed="rId4"/>
          <a:stretch>
            <a:fillRect/>
          </a:stretch>
        </p:blipFill>
        <p:spPr>
          <a:xfrm>
            <a:off x="3113836" y="4315893"/>
            <a:ext cx="2982164" cy="2527054"/>
          </a:xfrm>
          <a:prstGeom prst="rect">
            <a:avLst/>
          </a:prstGeom>
        </p:spPr>
      </p:pic>
      <p:sp>
        <p:nvSpPr>
          <p:cNvPr id="16" name="TextBox 15">
            <a:extLst>
              <a:ext uri="{FF2B5EF4-FFF2-40B4-BE49-F238E27FC236}">
                <a16:creationId xmlns:a16="http://schemas.microsoft.com/office/drawing/2014/main" id="{EA67BA2A-9C6B-4D2D-8C7F-2764303F795E}"/>
              </a:ext>
            </a:extLst>
          </p:cNvPr>
          <p:cNvSpPr txBox="1"/>
          <p:nvPr/>
        </p:nvSpPr>
        <p:spPr>
          <a:xfrm>
            <a:off x="3232074" y="4007744"/>
            <a:ext cx="2497287" cy="338554"/>
          </a:xfrm>
          <a:prstGeom prst="rect">
            <a:avLst/>
          </a:prstGeom>
          <a:noFill/>
          <a:ln>
            <a:solidFill>
              <a:schemeClr val="tx1"/>
            </a:solidFill>
          </a:ln>
          <a:effectLst>
            <a:outerShdw blurRad="50800" dist="38100" dir="5400000" algn="t" rotWithShape="0">
              <a:prstClr val="black">
                <a:alpha val="40000"/>
              </a:prstClr>
            </a:outerShdw>
          </a:effectLst>
        </p:spPr>
        <p:txBody>
          <a:bodyPr wrap="none" rtlCol="0">
            <a:spAutoFit/>
          </a:bodyPr>
          <a:lstStyle/>
          <a:p>
            <a:r>
              <a:rPr lang="pt-BR" sz="1600" dirty="0">
                <a:latin typeface="Times New Roman" panose="02020603050405020304" pitchFamily="18" charset="0"/>
                <a:cs typeface="Times New Roman" panose="02020603050405020304" pitchFamily="18" charset="0"/>
              </a:rPr>
              <a:t>Effect of glazing inclination</a:t>
            </a:r>
            <a:endParaRPr lang="en-IE" sz="16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E5266B00-F427-6211-CE76-4AD6876A0273}"/>
              </a:ext>
            </a:extLst>
          </p:cNvPr>
          <p:cNvPicPr>
            <a:picLocks noChangeAspect="1"/>
          </p:cNvPicPr>
          <p:nvPr/>
        </p:nvPicPr>
        <p:blipFill>
          <a:blip r:embed="rId5"/>
          <a:stretch>
            <a:fillRect/>
          </a:stretch>
        </p:blipFill>
        <p:spPr>
          <a:xfrm>
            <a:off x="3057798" y="1275755"/>
            <a:ext cx="3151649" cy="2725734"/>
          </a:xfrm>
          <a:prstGeom prst="rect">
            <a:avLst/>
          </a:prstGeom>
        </p:spPr>
      </p:pic>
      <p:sp>
        <p:nvSpPr>
          <p:cNvPr id="12" name="TextBox 11">
            <a:extLst>
              <a:ext uri="{FF2B5EF4-FFF2-40B4-BE49-F238E27FC236}">
                <a16:creationId xmlns:a16="http://schemas.microsoft.com/office/drawing/2014/main" id="{ACAAB0DB-074A-47B2-ABCF-9DCE53FEECB5}"/>
              </a:ext>
            </a:extLst>
          </p:cNvPr>
          <p:cNvSpPr txBox="1"/>
          <p:nvPr/>
        </p:nvSpPr>
        <p:spPr>
          <a:xfrm>
            <a:off x="3722087" y="976310"/>
            <a:ext cx="2189510" cy="338554"/>
          </a:xfrm>
          <a:prstGeom prst="rect">
            <a:avLst/>
          </a:prstGeom>
          <a:noFill/>
          <a:ln>
            <a:solidFill>
              <a:schemeClr val="tx1"/>
            </a:solidFill>
          </a:ln>
          <a:effectLst>
            <a:outerShdw blurRad="50800" dist="38100" dir="5400000" algn="t" rotWithShape="0">
              <a:prstClr val="black">
                <a:alpha val="40000"/>
              </a:prstClr>
            </a:outerShdw>
          </a:effectLst>
        </p:spPr>
        <p:txBody>
          <a:bodyPr wrap="none" rtlCol="0">
            <a:spAutoFit/>
          </a:bodyPr>
          <a:lstStyle/>
          <a:p>
            <a:r>
              <a:rPr lang="pt-BR" sz="1600" dirty="0">
                <a:latin typeface="Times New Roman" panose="02020603050405020304" pitchFamily="18" charset="0"/>
                <a:cs typeface="Times New Roman" panose="02020603050405020304" pitchFamily="18" charset="0"/>
              </a:rPr>
              <a:t>Effect of tertiary section</a:t>
            </a:r>
            <a:endParaRPr lang="en-IE" sz="1600" dirty="0">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691C00BF-A90A-FD52-E5A3-E6FE04C892CC}"/>
              </a:ext>
            </a:extLst>
          </p:cNvPr>
          <p:cNvPicPr>
            <a:picLocks noChangeAspect="1"/>
          </p:cNvPicPr>
          <p:nvPr/>
        </p:nvPicPr>
        <p:blipFill>
          <a:blip r:embed="rId6"/>
          <a:stretch>
            <a:fillRect/>
          </a:stretch>
        </p:blipFill>
        <p:spPr>
          <a:xfrm>
            <a:off x="6961809" y="1826979"/>
            <a:ext cx="4670004" cy="3954439"/>
          </a:xfrm>
          <a:prstGeom prst="rect">
            <a:avLst/>
          </a:prstGeom>
        </p:spPr>
      </p:pic>
      <p:sp>
        <p:nvSpPr>
          <p:cNvPr id="29" name="TextBox 28">
            <a:extLst>
              <a:ext uri="{FF2B5EF4-FFF2-40B4-BE49-F238E27FC236}">
                <a16:creationId xmlns:a16="http://schemas.microsoft.com/office/drawing/2014/main" id="{73ABBEBA-8FAF-C1D6-79DF-2047748640B4}"/>
              </a:ext>
            </a:extLst>
          </p:cNvPr>
          <p:cNvSpPr txBox="1"/>
          <p:nvPr/>
        </p:nvSpPr>
        <p:spPr>
          <a:xfrm>
            <a:off x="7943161" y="1259495"/>
            <a:ext cx="3126818" cy="369332"/>
          </a:xfrm>
          <a:prstGeom prst="rect">
            <a:avLst/>
          </a:prstGeom>
          <a:noFill/>
        </p:spPr>
        <p:txBody>
          <a:bodyPr wrap="none" rtlCol="0">
            <a:spAutoFit/>
          </a:bodyPr>
          <a:lstStyle/>
          <a:p>
            <a:r>
              <a:rPr lang="pt-BR" b="1" dirty="0">
                <a:latin typeface="Times New Roman" panose="02020603050405020304" pitchFamily="18" charset="0"/>
                <a:cs typeface="Times New Roman" panose="02020603050405020304" pitchFamily="18" charset="0"/>
              </a:rPr>
              <a:t>Proposed collector: CR = 2.28</a:t>
            </a:r>
            <a:endParaRPr lang="en-IE"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305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Experimental Performance</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7</a:t>
            </a:fld>
            <a:endParaRPr lang="en-IE"/>
          </a:p>
        </p:txBody>
      </p:sp>
      <p:graphicFrame>
        <p:nvGraphicFramePr>
          <p:cNvPr id="16" name="Diagram 15">
            <a:extLst>
              <a:ext uri="{FF2B5EF4-FFF2-40B4-BE49-F238E27FC236}">
                <a16:creationId xmlns:a16="http://schemas.microsoft.com/office/drawing/2014/main" id="{7C5AF5DD-EB87-4E74-9B8A-3E0C010C1AF3}"/>
              </a:ext>
            </a:extLst>
          </p:cNvPr>
          <p:cNvGraphicFramePr/>
          <p:nvPr>
            <p:extLst>
              <p:ext uri="{D42A27DB-BD31-4B8C-83A1-F6EECF244321}">
                <p14:modId xmlns:p14="http://schemas.microsoft.com/office/powerpoint/2010/main" val="3684323119"/>
              </p:ext>
            </p:extLst>
          </p:nvPr>
        </p:nvGraphicFramePr>
        <p:xfrm>
          <a:off x="135838" y="1044526"/>
          <a:ext cx="6122458" cy="2520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Picture 17">
            <a:extLst>
              <a:ext uri="{FF2B5EF4-FFF2-40B4-BE49-F238E27FC236}">
                <a16:creationId xmlns:a16="http://schemas.microsoft.com/office/drawing/2014/main" id="{2F84EF44-C3CE-442C-B325-DE7DBE5C66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7727" y="4176080"/>
            <a:ext cx="5698435" cy="2180270"/>
          </a:xfrm>
          <a:prstGeom prst="rect">
            <a:avLst/>
          </a:prstGeom>
        </p:spPr>
      </p:pic>
      <p:pic>
        <p:nvPicPr>
          <p:cNvPr id="20" name="Picture 19" descr="A close up of a logo&#10;&#10;Description automatically generated">
            <a:extLst>
              <a:ext uri="{FF2B5EF4-FFF2-40B4-BE49-F238E27FC236}">
                <a16:creationId xmlns:a16="http://schemas.microsoft.com/office/drawing/2014/main" id="{4287DE32-1C4E-4C62-8BD1-B7560E2CE1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9485" y="1020752"/>
            <a:ext cx="3454315" cy="3013784"/>
          </a:xfrm>
          <a:prstGeom prst="rect">
            <a:avLst/>
          </a:prstGeom>
        </p:spPr>
      </p:pic>
      <p:pic>
        <p:nvPicPr>
          <p:cNvPr id="21" name="Picture 20">
            <a:extLst>
              <a:ext uri="{FF2B5EF4-FFF2-40B4-BE49-F238E27FC236}">
                <a16:creationId xmlns:a16="http://schemas.microsoft.com/office/drawing/2014/main" id="{54247DBD-ACE6-4990-BC3D-39E8DA06F25B}"/>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35837" y="4412283"/>
            <a:ext cx="6122459" cy="1944067"/>
          </a:xfrm>
          <a:prstGeom prst="rect">
            <a:avLst/>
          </a:prstGeom>
        </p:spPr>
      </p:pic>
      <p:sp>
        <p:nvSpPr>
          <p:cNvPr id="22" name="TextBox 21">
            <a:extLst>
              <a:ext uri="{FF2B5EF4-FFF2-40B4-BE49-F238E27FC236}">
                <a16:creationId xmlns:a16="http://schemas.microsoft.com/office/drawing/2014/main" id="{6B35CE5B-B9E1-47BF-BC47-FD35903F8F86}"/>
              </a:ext>
            </a:extLst>
          </p:cNvPr>
          <p:cNvSpPr txBox="1"/>
          <p:nvPr/>
        </p:nvSpPr>
        <p:spPr>
          <a:xfrm>
            <a:off x="2314710" y="3893698"/>
            <a:ext cx="1965742" cy="400110"/>
          </a:xfrm>
          <a:prstGeom prst="rect">
            <a:avLst/>
          </a:prstGeom>
          <a:noFill/>
        </p:spPr>
        <p:txBody>
          <a:bodyPr wrap="square" rtlCol="0">
            <a:spAutoFit/>
          </a:bodyPr>
          <a:lstStyle/>
          <a:p>
            <a:r>
              <a:rPr lang="pt-BR"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Airflow levels</a:t>
            </a:r>
            <a:endParaRPr lang="en-IE"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08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Experimental Results</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8</a:t>
            </a:fld>
            <a:endParaRPr lang="en-IE"/>
          </a:p>
        </p:txBody>
      </p:sp>
      <p:pic>
        <p:nvPicPr>
          <p:cNvPr id="8" name="Picture 7" descr="A close up of a map&#10;&#10;Description automatically generated">
            <a:extLst>
              <a:ext uri="{FF2B5EF4-FFF2-40B4-BE49-F238E27FC236}">
                <a16:creationId xmlns:a16="http://schemas.microsoft.com/office/drawing/2014/main" id="{D89E809B-7935-404A-8EE4-16BD01EF319A}"/>
              </a:ext>
            </a:extLst>
          </p:cNvPr>
          <p:cNvPicPr>
            <a:picLocks noChangeAspect="1"/>
          </p:cNvPicPr>
          <p:nvPr/>
        </p:nvPicPr>
        <p:blipFill rotWithShape="1">
          <a:blip r:embed="rId2">
            <a:extLst>
              <a:ext uri="{28A0092B-C50C-407E-A947-70E740481C1C}">
                <a14:useLocalDpi xmlns:a14="http://schemas.microsoft.com/office/drawing/2010/main" val="0"/>
              </a:ext>
            </a:extLst>
          </a:blip>
          <a:srcRect l="5085"/>
          <a:stretch/>
        </p:blipFill>
        <p:spPr>
          <a:xfrm>
            <a:off x="1903348" y="1102893"/>
            <a:ext cx="3554664" cy="2844378"/>
          </a:xfrm>
          <a:prstGeom prst="rect">
            <a:avLst/>
          </a:prstGeom>
        </p:spPr>
      </p:pic>
      <p:pic>
        <p:nvPicPr>
          <p:cNvPr id="10" name="Picture 9" descr="A close up of a map&#10;&#10;Description automatically generated">
            <a:extLst>
              <a:ext uri="{FF2B5EF4-FFF2-40B4-BE49-F238E27FC236}">
                <a16:creationId xmlns:a16="http://schemas.microsoft.com/office/drawing/2014/main" id="{FB325007-D90D-4D22-A3BF-11A23B36E6F3}"/>
              </a:ext>
            </a:extLst>
          </p:cNvPr>
          <p:cNvPicPr>
            <a:picLocks noChangeAspect="1"/>
          </p:cNvPicPr>
          <p:nvPr/>
        </p:nvPicPr>
        <p:blipFill rotWithShape="1">
          <a:blip r:embed="rId3">
            <a:extLst>
              <a:ext uri="{28A0092B-C50C-407E-A947-70E740481C1C}">
                <a14:useLocalDpi xmlns:a14="http://schemas.microsoft.com/office/drawing/2010/main" val="0"/>
              </a:ext>
            </a:extLst>
          </a:blip>
          <a:srcRect l="5085"/>
          <a:stretch/>
        </p:blipFill>
        <p:spPr>
          <a:xfrm>
            <a:off x="737397" y="3947271"/>
            <a:ext cx="3554664" cy="2862156"/>
          </a:xfrm>
          <a:prstGeom prst="rect">
            <a:avLst/>
          </a:prstGeom>
        </p:spPr>
      </p:pic>
      <p:sp>
        <p:nvSpPr>
          <p:cNvPr id="3" name="TextBox 2">
            <a:extLst>
              <a:ext uri="{FF2B5EF4-FFF2-40B4-BE49-F238E27FC236}">
                <a16:creationId xmlns:a16="http://schemas.microsoft.com/office/drawing/2014/main" id="{6BF3A543-264B-4E48-8EBE-5D3FC95AFD74}"/>
              </a:ext>
            </a:extLst>
          </p:cNvPr>
          <p:cNvSpPr txBox="1"/>
          <p:nvPr/>
        </p:nvSpPr>
        <p:spPr>
          <a:xfrm>
            <a:off x="284518" y="1163613"/>
            <a:ext cx="1665841" cy="369332"/>
          </a:xfrm>
          <a:prstGeom prst="rect">
            <a:avLst/>
          </a:prstGeom>
          <a:noFill/>
        </p:spPr>
        <p:txBody>
          <a:bodyPr wrap="none" rtlCol="0">
            <a:spAutoFit/>
          </a:bodyPr>
          <a:lstStyle/>
          <a:p>
            <a:r>
              <a:rPr lang="pt-BR"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Day operation:</a:t>
            </a:r>
            <a:endParaRPr lang="en-IE"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F47D3CF-0CD7-498C-9BC5-440F32661950}"/>
              </a:ext>
            </a:extLst>
          </p:cNvPr>
          <p:cNvSpPr txBox="1"/>
          <p:nvPr/>
        </p:nvSpPr>
        <p:spPr>
          <a:xfrm>
            <a:off x="5950528" y="1102894"/>
            <a:ext cx="2210862" cy="369332"/>
          </a:xfrm>
          <a:prstGeom prst="rect">
            <a:avLst/>
          </a:prstGeom>
          <a:noFill/>
        </p:spPr>
        <p:txBody>
          <a:bodyPr wrap="none" rtlCol="0">
            <a:spAutoFit/>
          </a:bodyPr>
          <a:lstStyle/>
          <a:p>
            <a:r>
              <a:rPr lang="pt-BR"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Nearly Steady State:</a:t>
            </a:r>
            <a:endParaRPr lang="en-IE"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8" name="Picture 17" descr="A close up of a map&#10;&#10;Description automatically generated">
            <a:extLst>
              <a:ext uri="{FF2B5EF4-FFF2-40B4-BE49-F238E27FC236}">
                <a16:creationId xmlns:a16="http://schemas.microsoft.com/office/drawing/2014/main" id="{C999A29A-8B58-45CE-87ED-5B2DE1321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084" y="1532945"/>
            <a:ext cx="6381067" cy="2479029"/>
          </a:xfrm>
          <a:prstGeom prst="rect">
            <a:avLst/>
          </a:prstGeom>
        </p:spPr>
      </p:pic>
      <p:pic>
        <p:nvPicPr>
          <p:cNvPr id="20" name="Picture 19">
            <a:extLst>
              <a:ext uri="{FF2B5EF4-FFF2-40B4-BE49-F238E27FC236}">
                <a16:creationId xmlns:a16="http://schemas.microsoft.com/office/drawing/2014/main" id="{EED112EC-FC7E-41FE-9E16-286577A70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462" y="4001099"/>
            <a:ext cx="3316034" cy="2769942"/>
          </a:xfrm>
          <a:prstGeom prst="rect">
            <a:avLst/>
          </a:prstGeom>
        </p:spPr>
      </p:pic>
    </p:spTree>
    <p:extLst>
      <p:ext uri="{BB962C8B-B14F-4D97-AF65-F5344CB8AC3E}">
        <p14:creationId xmlns:p14="http://schemas.microsoft.com/office/powerpoint/2010/main" val="192246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 y="0"/>
            <a:ext cx="12194179" cy="819807"/>
          </a:xfrm>
        </p:spPr>
        <p:txBody>
          <a:bodyPr>
            <a:normAutofit/>
          </a:bodyPr>
          <a:lstStyle/>
          <a:p>
            <a:r>
              <a:rPr lang="en-IE" sz="4000" b="1" i="1"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Heat Transfer Modelling</a:t>
            </a:r>
          </a:p>
        </p:txBody>
      </p:sp>
      <p:cxnSp>
        <p:nvCxnSpPr>
          <p:cNvPr id="11" name="Straight Connector 10"/>
          <p:cNvCxnSpPr/>
          <p:nvPr/>
        </p:nvCxnSpPr>
        <p:spPr>
          <a:xfrm>
            <a:off x="2" y="961350"/>
            <a:ext cx="12192000" cy="0"/>
          </a:xfrm>
          <a:prstGeom prst="line">
            <a:avLst/>
          </a:prstGeom>
          <a:ln w="19050">
            <a:solidFill>
              <a:schemeClr val="tx2">
                <a:lumMod val="60000"/>
                <a:lumOff val="4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CBF72FBF-BBAC-45BD-B294-AB8E5EFC8D1A}" type="slidenum">
              <a:rPr lang="en-IE" smtClean="0"/>
              <a:t>9</a:t>
            </a:fld>
            <a:endParaRPr lang="en-IE"/>
          </a:p>
        </p:txBody>
      </p:sp>
      <p:graphicFrame>
        <p:nvGraphicFramePr>
          <p:cNvPr id="13" name="Diagram 12">
            <a:extLst>
              <a:ext uri="{FF2B5EF4-FFF2-40B4-BE49-F238E27FC236}">
                <a16:creationId xmlns:a16="http://schemas.microsoft.com/office/drawing/2014/main" id="{3313A406-41D5-45DE-A96F-152631A788BC}"/>
              </a:ext>
            </a:extLst>
          </p:cNvPr>
          <p:cNvGraphicFramePr/>
          <p:nvPr>
            <p:extLst>
              <p:ext uri="{D42A27DB-BD31-4B8C-83A1-F6EECF244321}">
                <p14:modId xmlns:p14="http://schemas.microsoft.com/office/powerpoint/2010/main" val="3072987499"/>
              </p:ext>
            </p:extLst>
          </p:nvPr>
        </p:nvGraphicFramePr>
        <p:xfrm>
          <a:off x="135838" y="1246844"/>
          <a:ext cx="6122458" cy="3997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a:extLst>
              <a:ext uri="{FF2B5EF4-FFF2-40B4-BE49-F238E27FC236}">
                <a16:creationId xmlns:a16="http://schemas.microsoft.com/office/drawing/2014/main" id="{04B33A69-7604-4652-86B5-4EE1907F6C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4551" y="1102894"/>
            <a:ext cx="5767449" cy="2653172"/>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F71EE443-1400-43A0-A33A-A9341C77F9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4551" y="4290939"/>
            <a:ext cx="5771287" cy="1979227"/>
          </a:xfrm>
          <a:prstGeom prst="rect">
            <a:avLst/>
          </a:prstGeom>
        </p:spPr>
      </p:pic>
    </p:spTree>
    <p:extLst>
      <p:ext uri="{BB962C8B-B14F-4D97-AF65-F5344CB8AC3E}">
        <p14:creationId xmlns:p14="http://schemas.microsoft.com/office/powerpoint/2010/main" val="3490366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5323</TotalTime>
  <Words>1743</Words>
  <Application>Microsoft Office PowerPoint</Application>
  <PresentationFormat>Widescreen</PresentationFormat>
  <Paragraphs>211</Paragraphs>
  <Slides>28</Slides>
  <Notes>0</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Office Theme</vt:lpstr>
      <vt:lpstr>PowerPoint Presentation</vt:lpstr>
      <vt:lpstr>Context</vt:lpstr>
      <vt:lpstr>Main Goal and Objectives</vt:lpstr>
      <vt:lpstr>Optical Modelling and Design</vt:lpstr>
      <vt:lpstr>Ray Tracing and Optical Modelling</vt:lpstr>
      <vt:lpstr>Optical Results</vt:lpstr>
      <vt:lpstr>Experimental Performance</vt:lpstr>
      <vt:lpstr>Experimental Results</vt:lpstr>
      <vt:lpstr>Heat Transfer Modelling</vt:lpstr>
      <vt:lpstr>Model Validation</vt:lpstr>
      <vt:lpstr>Thermal Characterisation</vt:lpstr>
      <vt:lpstr>Thermal Simulation of 3 Collectors Connected</vt:lpstr>
      <vt:lpstr>Thermal Simulation of 3 Collectors Connected</vt:lpstr>
      <vt:lpstr>Barley Drying Simulation</vt:lpstr>
      <vt:lpstr>Barley Drying Simulation</vt:lpstr>
      <vt:lpstr>Conclusions</vt:lpstr>
      <vt:lpstr>New Knowledge to the Research Area</vt:lpstr>
      <vt:lpstr>Remaining Work</vt:lpstr>
      <vt:lpstr>Experimental Set-up</vt:lpstr>
      <vt:lpstr>Main Goal and Objectives</vt:lpstr>
      <vt:lpstr>Optical Modelling and Design</vt:lpstr>
      <vt:lpstr>Significant new knowledge to the research area</vt:lpstr>
      <vt:lpstr>Introduction</vt:lpstr>
      <vt:lpstr>Experimental Tests</vt:lpstr>
      <vt:lpstr>Thermal characterisation</vt:lpstr>
      <vt:lpstr>Heat transfer model validation</vt:lpstr>
      <vt:lpstr>Introduction</vt:lpstr>
      <vt:lpstr>Ray Tracing and Optical Modelling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Fernando Guerreiro</dc:creator>
  <cp:lastModifiedBy>Fernando Guerreiro</cp:lastModifiedBy>
  <cp:revision>104</cp:revision>
  <dcterms:created xsi:type="dcterms:W3CDTF">2019-09-02T23:15:40Z</dcterms:created>
  <dcterms:modified xsi:type="dcterms:W3CDTF">2024-11-12T13:53:26Z</dcterms:modified>
</cp:coreProperties>
</file>